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0.47417840375586862</c:v>
                </c:pt>
                <c:pt idx="1">
                  <c:v>0.52347417840375576</c:v>
                </c:pt>
                <c:pt idx="2">
                  <c:v>0</c:v>
                </c:pt>
                <c:pt idx="3">
                  <c:v>2.3474178403755869E-3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0.8715365239294709</c:v>
                </c:pt>
                <c:pt idx="1">
                  <c:v>0.12846347607052899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3.2863849765258218E-2</c:v>
                </c:pt>
                <c:pt idx="1">
                  <c:v>4.2253521126760563E-2</c:v>
                </c:pt>
                <c:pt idx="2">
                  <c:v>0.19718309859154931</c:v>
                </c:pt>
                <c:pt idx="3">
                  <c:v>0.72769953051643188</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0.95774647887323938</c:v>
                </c:pt>
                <c:pt idx="1">
                  <c:v>7.0422535211267616E-3</c:v>
                </c:pt>
                <c:pt idx="2">
                  <c:v>0</c:v>
                </c:pt>
                <c:pt idx="3">
                  <c:v>2.3474178403755869E-3</c:v>
                </c:pt>
                <c:pt idx="4">
                  <c:v>0</c:v>
                </c:pt>
                <c:pt idx="5">
                  <c:v>3.2863849765258218E-2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0.2649164677804296</c:v>
                </c:pt>
                <c:pt idx="1">
                  <c:v>2.3866348448687352E-3</c:v>
                </c:pt>
                <c:pt idx="2">
                  <c:v>0.68496420047732698</c:v>
                </c:pt>
                <c:pt idx="3">
                  <c:v>0</c:v>
                </c:pt>
                <c:pt idx="4">
                  <c:v>2.3866348448687352E-3</c:v>
                </c:pt>
                <c:pt idx="5">
                  <c:v>0</c:v>
                </c:pt>
                <c:pt idx="6">
                  <c:v>0</c:v>
                </c:pt>
                <c:pt idx="7">
                  <c:v>3.1026252983293558E-2</c:v>
                </c:pt>
                <c:pt idx="8">
                  <c:v>1.4319809069212409E-2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50</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42</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5.5736701973122598</c:v>
                </c:pt>
                <c:pt idx="1">
                  <c:v>6.2588220415505038</c:v>
                </c:pt>
                <c:pt idx="2">
                  <c:v>7.1613076515858971</c:v>
                </c:pt>
                <c:pt idx="3" formatCode="General">
                  <c:v>7.439975763123801</c:v>
                </c:pt>
                <c:pt idx="4">
                  <c:v>5.7882707879489379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6.3007860953062638</c:v>
                </c:pt>
                <c:pt idx="1">
                  <c:v>6.8350548756956853</c:v>
                </c:pt>
                <c:pt idx="2">
                  <c:v>7.689499552812527</c:v>
                </c:pt>
                <c:pt idx="3" formatCode="General">
                  <c:v>7.9379206023335218</c:v>
                </c:pt>
                <c:pt idx="4">
                  <c:v>6.2853989193214019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7.8331065816967493</c:v>
                </c:pt>
                <c:pt idx="1">
                  <c:v>8.324870598222855</c:v>
                </c:pt>
                <c:pt idx="2">
                  <c:v>8.4812277562049463</c:v>
                </c:pt>
                <c:pt idx="3">
                  <c:v>9.2355337167390186</c:v>
                </c:pt>
                <c:pt idx="4">
                  <c:v>8.5643909928225259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7.3393608906108776</c:v>
                </c:pt>
                <c:pt idx="1">
                  <c:v>7.8723268219443092</c:v>
                </c:pt>
                <c:pt idx="2">
                  <c:v>8.0716997595833799</c:v>
                </c:pt>
                <c:pt idx="3">
                  <c:v>8.9278934581560083</c:v>
                </c:pt>
                <c:pt idx="4">
                  <c:v>8.2784530605964743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Sheet1!$B$2:$B$6</c:f>
              <c:numCache>
                <c:formatCode>0.0</c:formatCode>
                <c:ptCount val="5"/>
                <c:pt idx="0">
                  <c:v>6.583844916713292</c:v>
                </c:pt>
                <c:pt idx="1">
                  <c:v>6.6790589440268677</c:v>
                </c:pt>
                <c:pt idx="2">
                  <c:v>6.7073041505007138</c:v>
                </c:pt>
                <c:pt idx="3">
                  <c:v>6.7318685640612577</c:v>
                </c:pt>
                <c:pt idx="4">
                  <c:v>6.8102092191801624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Sheet1!$B$2:$B$6</c:f>
              <c:numCache>
                <c:formatCode>0.0</c:formatCode>
                <c:ptCount val="5"/>
                <c:pt idx="0">
                  <c:v>8.0996976263775711</c:v>
                </c:pt>
                <c:pt idx="1">
                  <c:v>7.8899686156078248</c:v>
                </c:pt>
                <c:pt idx="2">
                  <c:v>7.8544664453014699</c:v>
                </c:pt>
                <c:pt idx="3">
                  <c:v>7.4809935757913761</c:v>
                </c:pt>
                <c:pt idx="4">
                  <c:v>7.4687069772660593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Your Trust</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7.0272733852717586</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0.26801214565843523</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0.16377010729194375</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1.7097365953018908</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0.16377010729194375</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0.58742646772301566</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0.79810928737571452</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6.2588220415505038</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4.8804998615106676E-2</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0.44550497677039669</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0.12420345669406352</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1.2966663983084636</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0.12420345669406352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0.4455049767703958</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0.36297836497768543</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7.8634898025723956</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0.47079894191211658</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0.17441111683859223</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1.8208272194316617</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0.17441111683859134</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0.62559467042103023</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0.73583207000217321</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6.9595083116923773</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Sheet1!$B$2:$B$6</c:f>
              <c:numCache>
                <c:formatCode>0.0</c:formatCode>
                <c:ptCount val="5"/>
                <c:pt idx="0">
                  <c:v>7.0951337984284111</c:v>
                </c:pt>
                <c:pt idx="1">
                  <c:v>7.2400401955230791</c:v>
                </c:pt>
                <c:pt idx="2">
                  <c:v>7.2428781351311047</c:v>
                </c:pt>
                <c:pt idx="3">
                  <c:v>7.2850647813350049</c:v>
                </c:pt>
                <c:pt idx="4">
                  <c:v>7.2921266459189624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Sheet1!$B$2:$B$6</c:f>
              <c:numCache>
                <c:formatCode>0.0</c:formatCode>
                <c:ptCount val="5"/>
                <c:pt idx="0">
                  <c:v>8.4361067299921881</c:v>
                </c:pt>
                <c:pt idx="1">
                  <c:v>8.4228166842379828</c:v>
                </c:pt>
                <c:pt idx="2">
                  <c:v>8.1228872742257696</c:v>
                </c:pt>
                <c:pt idx="3">
                  <c:v>7.9763870011186713</c:v>
                </c:pt>
                <c:pt idx="4">
                  <c:v>7.8654256046214206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7.5254182346639142</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0.24578367201986673</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0.12457271111807922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1.3005213619044071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0.12457271111807877</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0.44682945426861931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1.6094054286931243</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3.549764987414036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0.13813785521117872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0.19851363459894422</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5.5344117133843795E-2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0.57778470053589714</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5.5344117133843795E-2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0.19653204876380492</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9.2818915474788923</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0.1470237193310826</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0.26754241517128996</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7.4588825061944419E-2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0.77869671039319499</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7.4588825061944419E-2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0.26754241517128996</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0.44954676807823724</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8.6098099324569723</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0.23122203785415962</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0.10026100796595827</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1.0467106435710676</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0.10026100796595827</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0.35962588492905745</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0.27591640554268793</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8.1466317673792066</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0.3753374734881012</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0.13959268331119645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1.4573277323930842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0.13959268331119645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0.50070454390859087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1.6910423884178698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6.3288774565153592</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0.18046186593436175</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0.23233260862945748</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6.4772594245114945E-2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0.67621665873427972</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6.4772594245114945E-2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0.23233260862945748</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0.32686801672274157</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9.2355337167390186</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Sheet1!$B$2:$B$6</c:f>
              <c:numCache>
                <c:formatCode>0.0</c:formatCode>
                <c:ptCount val="5"/>
                <c:pt idx="0">
                  <c:v>7.469161912312555</c:v>
                </c:pt>
                <c:pt idx="1">
                  <c:v>7.4777291506013359</c:v>
                </c:pt>
                <c:pt idx="2">
                  <c:v>7.598034543980158</c:v>
                </c:pt>
                <c:pt idx="3">
                  <c:v>7.6816641116833422</c:v>
                </c:pt>
                <c:pt idx="4">
                  <c:v>7.7676367470200542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Sheet1!$B$2:$B$6</c:f>
              <c:numCache>
                <c:formatCode>0.0</c:formatCode>
                <c:ptCount val="5"/>
                <c:pt idx="0">
                  <c:v>9.3488850532533156</c:v>
                </c:pt>
                <c:pt idx="1">
                  <c:v>9.084525457505702</c:v>
                </c:pt>
                <c:pt idx="2">
                  <c:v>8.6330895696517906</c:v>
                </c:pt>
                <c:pt idx="3">
                  <c:v>8.4834270518425292</c:v>
                </c:pt>
                <c:pt idx="4">
                  <c:v>8.4206087463796031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7.9010566418891131</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0.20251310215343743</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5.7752907337597748E-2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0.60293212719307476</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5.7752907337597748E-2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0.2038102449612591</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9.3991679380494553</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0.49588585309678024</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0.1717576149054949</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1.7931250371729996</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0.17175761490549579</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0.61607683292656468</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0.60848449013451145</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6.2091615357557499</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0.43730003501545944</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0.12811677951575184</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1.3375209312150256</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0.12811677951575184</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0.45954166173211775</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0.10537851048886537</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8.0478367639862061</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0.2936685143677531</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9.4701210002624769E-2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0.98866714468362193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9.4701210002625658E-2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0.33968346361139368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0.27676781879743118</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7.8152789123514559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0.16422791999081721</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0.39746687422417715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0.11081079286229922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1.156848895344222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0.11081079286229922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0.39746687422417715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0.30079659752142085</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8.0338380593026937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Sheet1!$B$2:$B$6</c:f>
              <c:numCache>
                <c:formatCode>0.0</c:formatCode>
                <c:ptCount val="5"/>
                <c:pt idx="0">
                  <c:v>8.4776522034925446</c:v>
                </c:pt>
                <c:pt idx="1">
                  <c:v>8.4914573405261518</c:v>
                </c:pt>
                <c:pt idx="2">
                  <c:v>8.5162612305089116</c:v>
                </c:pt>
                <c:pt idx="3">
                  <c:v>8.5638757286880267</c:v>
                </c:pt>
                <c:pt idx="4">
                  <c:v>8.58657628607574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Sheet1!$B$2:$B$6</c:f>
              <c:numCache>
                <c:formatCode>0.0</c:formatCode>
                <c:ptCount val="5"/>
                <c:pt idx="0">
                  <c:v>9.6046713607278562</c:v>
                </c:pt>
                <c:pt idx="1">
                  <c:v>9.5289114816116811</c:v>
                </c:pt>
                <c:pt idx="2">
                  <c:v>9.0517244270677448</c:v>
                </c:pt>
                <c:pt idx="3">
                  <c:v>9.0256296042384658</c:v>
                </c:pt>
                <c:pt idx="4">
                  <c:v>9.010743277096525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8.6952427205804117</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3.9118825988213146E-2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0.23548879246548182</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6.5652514701307396E-2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0.68540290297497464</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6.5652514701307396E-2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0.23548879246548182</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0.26361479887870942</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8.7583604565006876</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7.7230106673747301E-2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6.4206421245836864E-2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0.67030589325856482</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6.4206421245836864E-2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0.23030180453105054</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0.10582773062927053</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8.8430323536651834</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7.0421537456104133E-2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0.24266790036089603</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6.7653996307761588E-2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0.70629808588694942</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6.7653996307761588E-2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0.24266790036089603</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0.15900430181294389</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8.4843353515753623</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Sheet1!$B$2:$B$6</c:f>
              <c:numCache>
                <c:formatCode>0.0</c:formatCode>
                <c:ptCount val="5"/>
                <c:pt idx="0">
                  <c:v>8.0982889926700636</c:v>
                </c:pt>
                <c:pt idx="1">
                  <c:v>8.1366946682020398</c:v>
                </c:pt>
                <c:pt idx="2">
                  <c:v>8.1399842339502424</c:v>
                </c:pt>
                <c:pt idx="3">
                  <c:v>8.1564487496330944</c:v>
                </c:pt>
                <c:pt idx="4">
                  <c:v>8.2328814570785109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Sheet1!$B$2:$B$6</c:f>
              <c:numCache>
                <c:formatCode>0.0</c:formatCode>
                <c:ptCount val="5"/>
                <c:pt idx="0">
                  <c:v>9.4639259379151728</c:v>
                </c:pt>
                <c:pt idx="1">
                  <c:v>9.2238784365844815</c:v>
                </c:pt>
                <c:pt idx="2">
                  <c:v>8.7894190747405325</c:v>
                </c:pt>
                <c:pt idx="3">
                  <c:v>8.6981487936820869</c:v>
                </c:pt>
                <c:pt idx="4">
                  <c:v>8.6941746278636653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8.3670867239716316</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0.30240721687927241</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0.10214522885478505</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1.0663816412917662</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0.10214522885478416</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0.36638439073598228</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0.65206318204416824</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7.3149301427398754</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0.17383665842219997</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0.26240490640400616</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7.3156526028343549E-2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0.7637437124764368</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7.3156526028343549E-2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0.26240490640400616</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0.16634770572640356</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8.7744611425005523</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6.375667338399893E-2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0.20962908697253724</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5.8443022150632018E-2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0.61013682755212173</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5.8443022150632018E-2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0.20962908697253724</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0.18248002244741279</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8.7534238708595389</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0.21803529526236698</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7.6326608038700172E-2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0.79683891716816646</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7.6326608038700172E-2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0.2737756633054218</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0.14847448932416718</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8.6255317397865596</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Sheet1!$B$2:$B$6</c:f>
              <c:numCache>
                <c:formatCode>0.0</c:formatCode>
                <c:ptCount val="5"/>
                <c:pt idx="0">
                  <c:v>7.8958166801003236</c:v>
                </c:pt>
                <c:pt idx="1">
                  <c:v>7.943291239929013</c:v>
                </c:pt>
                <c:pt idx="2">
                  <c:v>8.0499643702739867</c:v>
                </c:pt>
                <c:pt idx="3">
                  <c:v>8.0694164880466168</c:v>
                </c:pt>
                <c:pt idx="4">
                  <c:v>8.1099898405282271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Sheet1!$B$2:$B$6</c:f>
              <c:numCache>
                <c:formatCode>0.0</c:formatCode>
                <c:ptCount val="5"/>
                <c:pt idx="0">
                  <c:v>9.3389298516936172</c:v>
                </c:pt>
                <c:pt idx="1">
                  <c:v>9.0858730240348944</c:v>
                </c:pt>
                <c:pt idx="2">
                  <c:v>8.5790901298648077</c:v>
                </c:pt>
                <c:pt idx="3">
                  <c:v>8.4828636990905402</c:v>
                </c:pt>
                <c:pt idx="4">
                  <c:v>8.4699683012214066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8.1195272003646064</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0.25702387959314343</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0.32272466010628875</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8.9973222378336715E-2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0.93930762726588668</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8.9973222378336715E-2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0.32272466010628875</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0.55254702140109657</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7.6394714859748092</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0.15281518342115596</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6.4074167132156745E-2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0.66892517914793714</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6.4074167132156745E-2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0.22982742267879885</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0.27300791778167088</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8.5635400014465848</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0.22541882974524707</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0.28534472866667659</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7.9551976964999049E-2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0.83051130938816442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7.9551976964999049E-2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0.28534472866667571</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0.47467823738426951</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6.9785124434755934</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0.22419636215292105</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8.6324918521176741E-2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0.90121985460389542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8.6324918521176741E-2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0.30963857081057533</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0.28362159617708471</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7.3411428531492939</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5.0700145560656829E-2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0.23718738042710097</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6.61260683254703E-2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0.6903467353657291</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6.61260683254703E-2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0.23718738042710008</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0.49858326912584516</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8.158714293078015</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6.6106613037280937E-2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0.21991421047108339</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6.1310437685035524E-2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0.64007223734192209</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6.1310437685035524E-2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0.21991421047108339</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0.38754046930991848</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8.7062002341472926</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0.12937827511338185</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4.1694107740823938E-2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0.43528054656439608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4.1694107740823938E-2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0.149552460092087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3.1114405324320416E-2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9.4491090912806612</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Sheet1!$B$2:$B$6</c:f>
              <c:numCache>
                <c:formatCode>0.0</c:formatCode>
                <c:ptCount val="5"/>
                <c:pt idx="0">
                  <c:v>6.9939903512796988</c:v>
                </c:pt>
                <c:pt idx="1">
                  <c:v>7.0277181276957412</c:v>
                </c:pt>
                <c:pt idx="2">
                  <c:v>7.1908011394375047</c:v>
                </c:pt>
                <c:pt idx="3">
                  <c:v>7.1932849785166662</c:v>
                </c:pt>
                <c:pt idx="4">
                  <c:v>7.3763602617851376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Sheet1!$B$2:$B$6</c:f>
              <c:numCache>
                <c:formatCode>0.0</c:formatCode>
                <c:ptCount val="5"/>
                <c:pt idx="0">
                  <c:v>9.3384995580685501</c:v>
                </c:pt>
                <c:pt idx="1">
                  <c:v>9.0735948788185254</c:v>
                </c:pt>
                <c:pt idx="2">
                  <c:v>8.4831277762956372</c:v>
                </c:pt>
                <c:pt idx="3">
                  <c:v>8.2482060335881666</c:v>
                </c:pt>
                <c:pt idx="4">
                  <c:v>8.2418676125714487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7.7774348611892554</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0.19798212889429223</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0.43824320191648614</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0.1221789281576422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1.2755306087300688</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0.12217892815764131</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0.43824320191648702</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0.10052683820885733</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8.1112536059765397</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0.10631587746736493</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2.7199297378122687</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0.2605332226098902</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0.10018110842807104</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8.324870598222855</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0.52883200502823868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0.18523874773584836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1.9338661438823861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0.18523874773584836</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0.39216088981886443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8.4812277562049463</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0.26729019563053047</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0.64815257293627226</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0.18070009140509846</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1.886483218203832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0.18070009140509846</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0.40320961456852267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8.1704174039447821</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1.226677715001653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0.48749966547266244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0.13591126192987701</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1.4188942174955841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0.13591126192987524</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0.4874996654726651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0.24499684153571621</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8.0031696054741523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0.47888076781562727</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0.20631125557600782</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2.1538601244986442</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0.20631125557600782</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0.74001717479778684</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0.36152583526701321</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5.5736701973122598</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Sheet1!$B$2:$B$6</c:f>
              <c:numCache>
                <c:formatCode>0.0</c:formatCode>
                <c:ptCount val="5"/>
                <c:pt idx="0">
                  <c:v>5.8969642311742163</c:v>
                </c:pt>
                <c:pt idx="1">
                  <c:v>6.2686301693259354</c:v>
                </c:pt>
                <c:pt idx="2">
                  <c:v>6.4360258016534182</c:v>
                </c:pt>
                <c:pt idx="3">
                  <c:v>6.5299490898263386</c:v>
                </c:pt>
                <c:pt idx="4">
                  <c:v>6.5909776408435441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Sheet1!$B$2:$B$6</c:f>
              <c:numCache>
                <c:formatCode>0.0</c:formatCode>
                <c:ptCount val="5"/>
                <c:pt idx="0">
                  <c:v>9.1251872808150729</c:v>
                </c:pt>
                <c:pt idx="1">
                  <c:v>8.0069768772153971</c:v>
                </c:pt>
                <c:pt idx="2">
                  <c:v>7.9396491520974681</c:v>
                </c:pt>
                <c:pt idx="3">
                  <c:v>7.4257008000996052</c:v>
                </c:pt>
                <c:pt idx="4">
                  <c:v>7.3804505446252771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0.63379114204338904</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0.22528220380923436</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2.351914122131463</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0.22528220380923436</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0.53211993605515673</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7.8331065816967493</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Sheet1!$B$2:$B$6</c:f>
              <c:numCache>
                <c:formatCode>0.0</c:formatCode>
                <c:ptCount val="5"/>
                <c:pt idx="0">
                  <c:v>6.0586175060012417</c:v>
                </c:pt>
                <c:pt idx="1">
                  <c:v>6.5115202835134154</c:v>
                </c:pt>
                <c:pt idx="2">
                  <c:v>6.5867714541857358</c:v>
                </c:pt>
                <c:pt idx="3">
                  <c:v>6.6198418248449942</c:v>
                </c:pt>
                <c:pt idx="4">
                  <c:v>6.6442600303454684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Sheet1!$B$2:$B$6</c:f>
              <c:numCache>
                <c:formatCode>0.0</c:formatCode>
                <c:ptCount val="5"/>
                <c:pt idx="0">
                  <c:v>8.2000471088769231</c:v>
                </c:pt>
                <c:pt idx="1">
                  <c:v>8.1175978593990994</c:v>
                </c:pt>
                <c:pt idx="2">
                  <c:v>7.3303995612822126</c:v>
                </c:pt>
                <c:pt idx="3">
                  <c:v>7.1790646969139233</c:v>
                </c:pt>
                <c:pt idx="4">
                  <c:v>7.1745530040207823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6.8351806934805657</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0.1632795470061561</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9.2636379122681412E-2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0.96711060437890062</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9.2636379122681412E-2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0.33227712841196855</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0.52105265292709557</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6.7535899021632781</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1.1275004786176952</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0.39828053707952638</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0.11103763598299832</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1.1592171052163813</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0.11103763598299743</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0.39828053707952726</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0.33361145450385798</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8.5643909928225259</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0.16439762201315311</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0.36050328893677897</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0.10050562164337773</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1.049264375524416</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0.10050562164337773</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0.36050328893677897</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0.44977280439126588</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5.5316093538302562</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9.4732903972702509E-2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8.9388230624947163E-2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0.93320039667748933</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8.9388230624946274E-2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0.32062635507967308</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0.544555003276745</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6.5117192557606982</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7.0102143574958031E-2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0.12495536467088897</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1.3045162104966175</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0.12495536467088719</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0.44820199305854658</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0.5886467720344557</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4.3111334717102894</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0.45222463244543665</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0.1399959592020803</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1.4615378752576662</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0.13999595920208119</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0.50215105289620254</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0.60580497790282894</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5.7882707879489379</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0.23397565235347528</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0.14801003175911376</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4.1264090253596564E-2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0.43079122524263269</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4.1264090253596564E-2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0.14801003175911376</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0.1758293003352307</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8.9127955871858831</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0.25178738788321997</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0.1189092091202939</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1.2413952076672601</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0.11890920912029479</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0.42651505728547434</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0.44262900989730447</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7.439975763123801</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1.654570591131705</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0.42859650096474944</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0.11948950005610914</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1.2474533623896926</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0.11948950005610826</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0.42859650096474944</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0.2591473384402132</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6.1595871235565589</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0.78438760327614254</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0.4238956277137218</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0.11817893173992378</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1.2337712158253522</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0.11817893173992289</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0.42389562771372269</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9.7046387516920518E-2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8.1603935286117277</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0.27994361624156028</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0.13524942291099418</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1.4119847124003329</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0.13524942291099151</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0.48512571723819953</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0.91523653571344887</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7.1613076515858971</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0.20549278573520358</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0.34847328444274073</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9.7151746333079991E-2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1.0142503949579105</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9.7151746333079991E-2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0.34847328444274073</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0.91976113018899852</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6.7273949034669327</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Sheet1!$B$2:$B$6</c:f>
              <c:numCache>
                <c:formatCode>0.0</c:formatCode>
                <c:ptCount val="5"/>
                <c:pt idx="0">
                  <c:v>8.4796433121169841</c:v>
                </c:pt>
                <c:pt idx="1">
                  <c:v>8.6595944227706116</c:v>
                </c:pt>
                <c:pt idx="2">
                  <c:v>8.7391006234356521</c:v>
                </c:pt>
                <c:pt idx="3">
                  <c:v>8.807581566101744</c:v>
                </c:pt>
                <c:pt idx="4">
                  <c:v>8.8228180975313464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Sheet1!$B$2:$B$6</c:f>
              <c:numCache>
                <c:formatCode>0.0</c:formatCode>
                <c:ptCount val="5"/>
                <c:pt idx="0">
                  <c:v>9.7359948388995132</c:v>
                </c:pt>
                <c:pt idx="1">
                  <c:v>9.6747390043150325</c:v>
                </c:pt>
                <c:pt idx="2">
                  <c:v>9.3238495016213676</c:v>
                </c:pt>
                <c:pt idx="3">
                  <c:v>9.2517733643630731</c:v>
                </c:pt>
                <c:pt idx="4">
                  <c:v>9.1927345810714929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Your Trust</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9.0290329830973537</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3.5332676575729138E-2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0.22541774217060961</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6.2844781175565245E-2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0.65609056485542183</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6.2844781175565245E-2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0.22541774217060961</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0.13737222739369059</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9.0290329830973537</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Sheet1!$B$2:$B$6</c:f>
              <c:numCache>
                <c:formatCode>0.0</c:formatCode>
                <c:ptCount val="5"/>
                <c:pt idx="0">
                  <c:v>8.5818081319779012</c:v>
                </c:pt>
                <c:pt idx="1">
                  <c:v>8.8625204910170208</c:v>
                </c:pt>
                <c:pt idx="2">
                  <c:v>8.8879693831720097</c:v>
                </c:pt>
                <c:pt idx="3">
                  <c:v>8.8999041474300125</c:v>
                </c:pt>
                <c:pt idx="4">
                  <c:v>8.9133334396764532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Sheet1!$B$2:$B$6</c:f>
              <c:numCache>
                <c:formatCode>0.0</c:formatCode>
                <c:ptCount val="5"/>
                <c:pt idx="0">
                  <c:v>9.7954544477566508</c:v>
                </c:pt>
                <c:pt idx="1">
                  <c:v>9.6302527422458883</c:v>
                </c:pt>
                <c:pt idx="2">
                  <c:v>9.4752955401883874</c:v>
                </c:pt>
                <c:pt idx="3">
                  <c:v>9.4113727975839598</c:v>
                </c:pt>
                <c:pt idx="4">
                  <c:v>9.2881671384766573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9.1138812321829104</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0.1963775294495349</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0.20036166681567558</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5.5859334699007945E-2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0.58316349853675931</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5.5859334699007945E-2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0.20036166681567558</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0.11387764199379191</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9.1138812321829104</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Sheet1!$B$2:$B$6</c:f>
              <c:numCache>
                <c:formatCode>0.0</c:formatCode>
                <c:ptCount val="5"/>
                <c:pt idx="0">
                  <c:v>7.7493150970004132</c:v>
                </c:pt>
                <c:pt idx="1">
                  <c:v>7.9168328736606934</c:v>
                </c:pt>
                <c:pt idx="2">
                  <c:v>7.936038749621126</c:v>
                </c:pt>
                <c:pt idx="3">
                  <c:v>7.9578400776861962</c:v>
                </c:pt>
                <c:pt idx="4">
                  <c:v>7.9609502742752856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Sheet1!$B$2:$B$6</c:f>
              <c:numCache>
                <c:formatCode>0.0</c:formatCode>
                <c:ptCount val="5"/>
                <c:pt idx="0">
                  <c:v>9.3456954642108538</c:v>
                </c:pt>
                <c:pt idx="1">
                  <c:v>9.1298287953580441</c:v>
                </c:pt>
                <c:pt idx="2">
                  <c:v>8.5662498431705831</c:v>
                </c:pt>
                <c:pt idx="3">
                  <c:v>8.519063815043415</c:v>
                </c:pt>
                <c:pt idx="4">
                  <c:v>8.5023042656370009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8.0575918790768419</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0.19676752342085635</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7.653734349883301E-2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0.79903896535814312</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7.653734349883301E-2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0.2745315496452303</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0.35918142998580826</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8.0575918790768419</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(89)</c:v>
                </c:pt>
                <c:pt idx="1">
                  <c:v>Chesterfield Royal Hospital (89)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(89)</c:v>
                </c:pt>
                <c:pt idx="1">
                  <c:v>Chesterfield Royal Hospital (89)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(89)</c:v>
                </c:pt>
                <c:pt idx="1">
                  <c:v>Chesterfield Royal Hospital (89)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(89)</c:v>
                </c:pt>
                <c:pt idx="1">
                  <c:v>Chesterfield Royal Hospital (89)</c:v>
                </c:pt>
              </c:strCache>
            </c:strRef>
          </c:cat>
          <c:val>
            <c:numRef>
              <c:f>Sheet1!$G$2:$G$3</c:f>
              <c:numCache>
                <c:formatCode>0.0;;</c:formatCode>
                <c:ptCount val="2"/>
                <c:pt idx="0">
                  <c:v>6.9595083116923773</c:v>
                </c:pt>
                <c:pt idx="1">
                  <c:v>6.9595083116923764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(89)</c:v>
                </c:pt>
                <c:pt idx="1">
                  <c:v>Chesterfield Royal Hospital (89)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(89)</c:v>
                </c:pt>
                <c:pt idx="1">
                  <c:v>Chesterfield Royal Hospital (89)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(89)</c:v>
                </c:pt>
                <c:pt idx="1">
                  <c:v>Chesterfield Royal Hospital (89)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3.0404916883076227</c:v>
                </c:pt>
                <c:pt idx="1">
                  <c:v>3.0404916883076236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(91)</c:v>
                </c:pt>
                <c:pt idx="1">
                  <c:v>Chesterfield Royal Hospital (91)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(91)</c:v>
                </c:pt>
                <c:pt idx="1">
                  <c:v>Chesterfield Royal Hospital (91)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(91)</c:v>
                </c:pt>
                <c:pt idx="1">
                  <c:v>Chesterfield Royal Hospital (91)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(91)</c:v>
                </c:pt>
                <c:pt idx="1">
                  <c:v>Chesterfield Royal Hospital (91)</c:v>
                </c:pt>
              </c:strCache>
            </c:strRef>
          </c:cat>
          <c:val>
            <c:numRef>
              <c:f>Sheet1!$G$2:$G$3</c:f>
              <c:numCache>
                <c:formatCode>0.0;;</c:formatCode>
                <c:ptCount val="2"/>
                <c:pt idx="0">
                  <c:v>7.8634898025723956</c:v>
                </c:pt>
                <c:pt idx="1">
                  <c:v>7.8634898025723956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(91)</c:v>
                </c:pt>
                <c:pt idx="1">
                  <c:v>Chesterfield Royal Hospital (91)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(91)</c:v>
                </c:pt>
                <c:pt idx="1">
                  <c:v>Chesterfield Royal Hospital (91)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(91)</c:v>
                </c:pt>
                <c:pt idx="1">
                  <c:v>Chesterfield Royal Hospital (91)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2.1365101974276044</c:v>
                </c:pt>
                <c:pt idx="1">
                  <c:v>2.1365101974276044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(412)</c:v>
                </c:pt>
                <c:pt idx="1">
                  <c:v>Chesterfield Royal Hospital (412)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(412)</c:v>
                </c:pt>
                <c:pt idx="1">
                  <c:v>Chesterfield Royal Hospital (412)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(412)</c:v>
                </c:pt>
                <c:pt idx="1">
                  <c:v>Chesterfield Royal Hospital (412)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(412)</c:v>
                </c:pt>
                <c:pt idx="1">
                  <c:v>Chesterfield Royal Hospital (412)</c:v>
                </c:pt>
              </c:strCache>
            </c:strRef>
          </c:cat>
          <c:val>
            <c:numRef>
              <c:f>Sheet1!$G$2:$G$3</c:f>
              <c:numCache>
                <c:formatCode>0.0;;</c:formatCode>
                <c:ptCount val="2"/>
                <c:pt idx="0">
                  <c:v>6.2588220415505038</c:v>
                </c:pt>
                <c:pt idx="1">
                  <c:v>6.2588446424906108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(412)</c:v>
                </c:pt>
                <c:pt idx="1">
                  <c:v>Chesterfield Royal Hospital (412)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(412)</c:v>
                </c:pt>
                <c:pt idx="1">
                  <c:v>Chesterfield Royal Hospital (412)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(412)</c:v>
                </c:pt>
                <c:pt idx="1">
                  <c:v>Chesterfield Royal Hospital (412)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3.7411779584494962</c:v>
                </c:pt>
                <c:pt idx="1">
                  <c:v>3.7411553575093892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Chesterfield Royal Hospital (414)</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Chesterfield Royal Hospital (414)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Chesterfield Royal Hospital (414)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Chesterfield Royal Hospital (414)</c:v>
                </c:pt>
              </c:strCache>
            </c:strRef>
          </c:cat>
          <c:val>
            <c:numRef>
              <c:f>Sheet1!$G$2:$G$3</c:f>
              <c:numCache>
                <c:formatCode>0.0;;</c:formatCode>
                <c:ptCount val="2"/>
                <c:pt idx="0">
                  <c:v>8.1466317673792066</c:v>
                </c:pt>
                <c:pt idx="1">
                  <c:v>8.1466397484475319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Chesterfield Royal Hospital (414)</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Chesterfield Royal Hospital (414)</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Chesterfield Royal Hospital (414)</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1.8533682326207934</c:v>
                </c:pt>
                <c:pt idx="1">
                  <c:v>1.8533602515524681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Chesterfield Royal Hospital (414)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Chesterfield Royal Hospital (414)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Chesterfield Royal Hospital (414)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Chesterfield Royal Hospital (414)</c:v>
                </c:pt>
              </c:strCache>
            </c:strRef>
          </c:cat>
          <c:val>
            <c:numRef>
              <c:f>Sheet1!$G$2:$G$3</c:f>
              <c:numCache>
                <c:formatCode>0.0;;</c:formatCode>
                <c:ptCount val="2"/>
                <c:pt idx="0">
                  <c:v>6.3288774565153592</c:v>
                </c:pt>
                <c:pt idx="1">
                  <c:v>6.3289012911566376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Chesterfield Royal Hospital (414)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Chesterfield Royal Hospital (414)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Chesterfield Royal Hospital (414)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3.6711225434846408</c:v>
                </c:pt>
                <c:pt idx="1">
                  <c:v>3.6710987088433624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Chesterfield Royal Hospital (414)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Chesterfield Royal Hospital (414)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Chesterfield Royal Hospital (414)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Chesterfield Royal Hospital (414)</c:v>
                </c:pt>
              </c:strCache>
            </c:strRef>
          </c:cat>
          <c:val>
            <c:numRef>
              <c:f>Sheet1!$G$2:$G$3</c:f>
              <c:numCache>
                <c:formatCode>0.0;;</c:formatCode>
                <c:ptCount val="2"/>
                <c:pt idx="0">
                  <c:v>8.6098099324569723</c:v>
                </c:pt>
                <c:pt idx="1">
                  <c:v>8.6098197436811006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Chesterfield Royal Hospital (414)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Chesterfield Royal Hospital (414)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Chesterfield Royal Hospital (414)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1.3901900675430277</c:v>
                </c:pt>
                <c:pt idx="1">
                  <c:v>1.3901802563188994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Chesterfield Royal Hospital (414)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Chesterfield Royal Hospital (414)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Chesterfield Royal Hospital (414)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Chesterfield Royal Hospital (414)</c:v>
                </c:pt>
              </c:strCache>
            </c:strRef>
          </c:cat>
          <c:val>
            <c:numRef>
              <c:f>Sheet1!$G$2:$G$3</c:f>
              <c:numCache>
                <c:formatCode>0.0;;</c:formatCode>
                <c:ptCount val="2"/>
                <c:pt idx="0">
                  <c:v>9.2818915474788923</c:v>
                </c:pt>
                <c:pt idx="1">
                  <c:v>9.2819197122082873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Chesterfield Royal Hospital (414)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Chesterfield Royal Hospital (414)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Chesterfield Royal Hospital (414)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0.71810845252110767</c:v>
                </c:pt>
                <c:pt idx="1">
                  <c:v>0.71808028779171273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Chesterfield Royal Hospital (414)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Chesterfield Royal Hospital (414)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Chesterfield Royal Hospital (414)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Chesterfield Royal Hospital (414)</c:v>
                </c:pt>
              </c:strCache>
            </c:strRef>
          </c:cat>
          <c:val>
            <c:numRef>
              <c:f>Sheet1!$G$2:$G$3</c:f>
              <c:numCache>
                <c:formatCode>0.0;;</c:formatCode>
                <c:ptCount val="2"/>
                <c:pt idx="0">
                  <c:v>3.549764987414036</c:v>
                </c:pt>
                <c:pt idx="1">
                  <c:v>3.5498008103678229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Chesterfield Royal Hospital (414)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Chesterfield Royal Hospital (414)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(414)</c:v>
                </c:pt>
                <c:pt idx="1">
                  <c:v>Chesterfield Royal Hospital (414)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6.4502350125859635</c:v>
                </c:pt>
                <c:pt idx="1">
                  <c:v>6.4501991896321771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Chesterfield Royal Hospital (417)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Chesterfield Royal Hospital (417)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Chesterfield Royal Hospital (417)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Chesterfield Royal Hospital (417)</c:v>
                </c:pt>
              </c:strCache>
            </c:strRef>
          </c:cat>
          <c:val>
            <c:numRef>
              <c:f>Sheet1!$G$2:$G$3</c:f>
              <c:numCache>
                <c:formatCode>0.0;;</c:formatCode>
                <c:ptCount val="2"/>
                <c:pt idx="0">
                  <c:v>9.2355337167390186</c:v>
                </c:pt>
                <c:pt idx="1">
                  <c:v>9.2355426458666994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Chesterfield Royal Hospital (417)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Chesterfield Royal Hospital (417)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Chesterfield Royal Hospital (417)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0.76446628326098143</c:v>
                </c:pt>
                <c:pt idx="1">
                  <c:v>0.76445735413330063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(280)</c:v>
                </c:pt>
                <c:pt idx="1">
                  <c:v>Chesterfield Royal Hospital (280)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(280)</c:v>
                </c:pt>
                <c:pt idx="1">
                  <c:v>Chesterfield Royal Hospital (280)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(280)</c:v>
                </c:pt>
                <c:pt idx="1">
                  <c:v>Chesterfield Royal Hospital (280)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(280)</c:v>
                </c:pt>
                <c:pt idx="1">
                  <c:v>Chesterfield Royal Hospital (280)</c:v>
                </c:pt>
              </c:strCache>
            </c:strRef>
          </c:cat>
          <c:val>
            <c:numRef>
              <c:f>Sheet1!$G$2:$G$3</c:f>
              <c:numCache>
                <c:formatCode>0.0;;</c:formatCode>
                <c:ptCount val="2"/>
                <c:pt idx="0">
                  <c:v>8.0338380593026937</c:v>
                </c:pt>
                <c:pt idx="1">
                  <c:v>8.033857092934964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(280)</c:v>
                </c:pt>
                <c:pt idx="1">
                  <c:v>Chesterfield Royal Hospital (280)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(280)</c:v>
                </c:pt>
                <c:pt idx="1">
                  <c:v>Chesterfield Royal Hospital (280)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(280)</c:v>
                </c:pt>
                <c:pt idx="1">
                  <c:v>Chesterfield Royal Hospital (280)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1.9661619406973063</c:v>
                </c:pt>
                <c:pt idx="1">
                  <c:v>1.966142907065036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Chesterfield Royal Hospital (278)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Chesterfield Royal Hospital (278)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Chesterfield Royal Hospital (278)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Chesterfield Royal Hospital (278)</c:v>
                </c:pt>
              </c:strCache>
            </c:strRef>
          </c:cat>
          <c:val>
            <c:numRef>
              <c:f>Sheet1!$G$2:$G$3</c:f>
              <c:numCache>
                <c:formatCode>0.0;;</c:formatCode>
                <c:ptCount val="2"/>
                <c:pt idx="0">
                  <c:v>7.8152789123514559</c:v>
                </c:pt>
                <c:pt idx="1">
                  <c:v>7.8152568309909469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Chesterfield Royal Hospital (278)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Chesterfield Royal Hospital (278)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Chesterfield Royal Hospital (278)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2.1847210876485441</c:v>
                </c:pt>
                <c:pt idx="1">
                  <c:v>2.1847431690090531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(132)</c:v>
                </c:pt>
                <c:pt idx="1">
                  <c:v>Chesterfield Royal Hospital (132)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(132)</c:v>
                </c:pt>
                <c:pt idx="1">
                  <c:v>Chesterfield Royal Hospital (132)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(132)</c:v>
                </c:pt>
                <c:pt idx="1">
                  <c:v>Chesterfield Royal Hospital (132)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(132)</c:v>
                </c:pt>
                <c:pt idx="1">
                  <c:v>Chesterfield Royal Hospital (132)</c:v>
                </c:pt>
              </c:strCache>
            </c:strRef>
          </c:cat>
          <c:val>
            <c:numRef>
              <c:f>Sheet1!$G$2:$G$3</c:f>
              <c:numCache>
                <c:formatCode>0.0;;</c:formatCode>
                <c:ptCount val="2"/>
                <c:pt idx="0">
                  <c:v>8.0478367639862061</c:v>
                </c:pt>
                <c:pt idx="1">
                  <c:v>8.0478154744877308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(132)</c:v>
                </c:pt>
                <c:pt idx="1">
                  <c:v>Chesterfield Royal Hospital (132)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(132)</c:v>
                </c:pt>
                <c:pt idx="1">
                  <c:v>Chesterfield Royal Hospital (132)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(132)</c:v>
                </c:pt>
                <c:pt idx="1">
                  <c:v>Chesterfield Royal Hospital (132)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1.9521632360137939</c:v>
                </c:pt>
                <c:pt idx="1">
                  <c:v>1.9521845255122692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(185)</c:v>
                </c:pt>
                <c:pt idx="1">
                  <c:v>Chesterfield Royal Hospital (185)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(185)</c:v>
                </c:pt>
                <c:pt idx="1">
                  <c:v>Chesterfield Royal Hospital (185)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(185)</c:v>
                </c:pt>
                <c:pt idx="1">
                  <c:v>Chesterfield Royal Hospital (185)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(185)</c:v>
                </c:pt>
                <c:pt idx="1">
                  <c:v>Chesterfield Royal Hospital (185)</c:v>
                </c:pt>
              </c:strCache>
            </c:strRef>
          </c:cat>
          <c:val>
            <c:numRef>
              <c:f>Sheet1!$G$2:$G$3</c:f>
              <c:numCache>
                <c:formatCode>0.0;;</c:formatCode>
                <c:ptCount val="2"/>
                <c:pt idx="0">
                  <c:v>6.2091615357557499</c:v>
                </c:pt>
                <c:pt idx="1">
                  <c:v>6.2091622735236376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(185)</c:v>
                </c:pt>
                <c:pt idx="1">
                  <c:v>Chesterfield Royal Hospital (185)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(185)</c:v>
                </c:pt>
                <c:pt idx="1">
                  <c:v>Chesterfield Royal Hospital (185)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(185)</c:v>
                </c:pt>
                <c:pt idx="1">
                  <c:v>Chesterfield Royal Hospital (185)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3.7908384642442501</c:v>
                </c:pt>
                <c:pt idx="1">
                  <c:v>3.7908377264763624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Chesterfield Royal Hospital (397)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Chesterfield Royal Hospital (397)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Chesterfield Royal Hospital (397)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Chesterfield Royal Hospital (397)</c:v>
                </c:pt>
              </c:strCache>
            </c:strRef>
          </c:cat>
          <c:val>
            <c:numRef>
              <c:f>Sheet1!$G$2:$G$3</c:f>
              <c:numCache>
                <c:formatCode>0.0;;</c:formatCode>
                <c:ptCount val="2"/>
                <c:pt idx="0">
                  <c:v>9.3991679380494553</c:v>
                </c:pt>
                <c:pt idx="1">
                  <c:v>9.3991789245995019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Chesterfield Royal Hospital (397)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Chesterfield Royal Hospital (397)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Chesterfield Royal Hospital (397)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0.60083206195054473</c:v>
                </c:pt>
                <c:pt idx="1">
                  <c:v>0.60082107540049812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(382)</c:v>
                </c:pt>
                <c:pt idx="1">
                  <c:v>Chesterfield Royal Hospital (382)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(382)</c:v>
                </c:pt>
                <c:pt idx="1">
                  <c:v>Chesterfield Royal Hospital (382)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(382)</c:v>
                </c:pt>
                <c:pt idx="1">
                  <c:v>Chesterfield Royal Hospital (382)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(382)</c:v>
                </c:pt>
                <c:pt idx="1">
                  <c:v>Chesterfield Royal Hospital (382)</c:v>
                </c:pt>
              </c:strCache>
            </c:strRef>
          </c:cat>
          <c:val>
            <c:numRef>
              <c:f>Sheet1!$G$2:$G$3</c:f>
              <c:numCache>
                <c:formatCode>0.0;;</c:formatCode>
                <c:ptCount val="2"/>
                <c:pt idx="0">
                  <c:v>8.4843353515753623</c:v>
                </c:pt>
                <c:pt idx="1">
                  <c:v>8.48433945803645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(382)</c:v>
                </c:pt>
                <c:pt idx="1">
                  <c:v>Chesterfield Royal Hospital (382)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(382)</c:v>
                </c:pt>
                <c:pt idx="1">
                  <c:v>Chesterfield Royal Hospital (382)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(382)</c:v>
                </c:pt>
                <c:pt idx="1">
                  <c:v>Chesterfield Royal Hospital (382)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1.5156646484246377</c:v>
                </c:pt>
                <c:pt idx="1">
                  <c:v>1.51566054196355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Chesterfield Royal Hospital (422)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Chesterfield Royal Hospital (422)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Chesterfield Royal Hospital (422)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Chesterfield Royal Hospital (422)</c:v>
                </c:pt>
              </c:strCache>
            </c:strRef>
          </c:cat>
          <c:val>
            <c:numRef>
              <c:f>Sheet1!$G$2:$G$3</c:f>
              <c:numCache>
                <c:formatCode>0.0;;</c:formatCode>
                <c:ptCount val="2"/>
                <c:pt idx="0">
                  <c:v>8.8430323536651834</c:v>
                </c:pt>
                <c:pt idx="1">
                  <c:v>8.843049024767021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Chesterfield Royal Hospital (422)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Chesterfield Royal Hospital (422)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Chesterfield Royal Hospital (422)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1.1569676463348166</c:v>
                </c:pt>
                <c:pt idx="1">
                  <c:v>1.156950975232979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(412)</c:v>
                </c:pt>
                <c:pt idx="1">
                  <c:v>Chesterfield Royal Hospital (412)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(412)</c:v>
                </c:pt>
                <c:pt idx="1">
                  <c:v>Chesterfield Royal Hospital (412)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(412)</c:v>
                </c:pt>
                <c:pt idx="1">
                  <c:v>Chesterfield Royal Hospital (412)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(412)</c:v>
                </c:pt>
                <c:pt idx="1">
                  <c:v>Chesterfield Royal Hospital (412)</c:v>
                </c:pt>
              </c:strCache>
            </c:strRef>
          </c:cat>
          <c:val>
            <c:numRef>
              <c:f>Sheet1!$G$2:$G$3</c:f>
              <c:numCache>
                <c:formatCode>0.0;;</c:formatCode>
                <c:ptCount val="2"/>
                <c:pt idx="0">
                  <c:v>8.7583604565006876</c:v>
                </c:pt>
                <c:pt idx="1">
                  <c:v>8.7583588377273891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(412)</c:v>
                </c:pt>
                <c:pt idx="1">
                  <c:v>Chesterfield Royal Hospital (412)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(412)</c:v>
                </c:pt>
                <c:pt idx="1">
                  <c:v>Chesterfield Royal Hospital (412)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(412)</c:v>
                </c:pt>
                <c:pt idx="1">
                  <c:v>Chesterfield Royal Hospital (412)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1.2416395434993124</c:v>
                </c:pt>
                <c:pt idx="1">
                  <c:v>1.2416411622726109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(380)</c:v>
                </c:pt>
                <c:pt idx="1">
                  <c:v>Chesterfield Royal Hospital (380)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(380)</c:v>
                </c:pt>
                <c:pt idx="1">
                  <c:v>Chesterfield Royal Hospital (380)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(380)</c:v>
                </c:pt>
                <c:pt idx="1">
                  <c:v>Chesterfield Royal Hospital (380)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(380)</c:v>
                </c:pt>
                <c:pt idx="1">
                  <c:v>Chesterfield Royal Hospital (380)</c:v>
                </c:pt>
              </c:strCache>
            </c:strRef>
          </c:cat>
          <c:val>
            <c:numRef>
              <c:f>Sheet1!$G$2:$G$3</c:f>
              <c:numCache>
                <c:formatCode>0.0;;</c:formatCode>
                <c:ptCount val="2"/>
                <c:pt idx="0">
                  <c:v>8.6255317397865596</c:v>
                </c:pt>
                <c:pt idx="1">
                  <c:v>8.6255397665762725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(380)</c:v>
                </c:pt>
                <c:pt idx="1">
                  <c:v>Chesterfield Royal Hospital (380)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(380)</c:v>
                </c:pt>
                <c:pt idx="1">
                  <c:v>Chesterfield Royal Hospital (380)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(380)</c:v>
                </c:pt>
                <c:pt idx="1">
                  <c:v>Chesterfield Royal Hospital (380)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1.3744682602134404</c:v>
                </c:pt>
                <c:pt idx="1">
                  <c:v>1.3744602334237275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Chesterfield Royal Hospital (424)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Chesterfield Royal Hospital (424)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Chesterfield Royal Hospital (424)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Chesterfield Royal Hospital (424)</c:v>
                </c:pt>
              </c:strCache>
            </c:strRef>
          </c:cat>
          <c:val>
            <c:numRef>
              <c:f>Sheet1!$G$2:$G$3</c:f>
              <c:numCache>
                <c:formatCode>0.0;;</c:formatCode>
                <c:ptCount val="2"/>
                <c:pt idx="0">
                  <c:v>8.7534238708595389</c:v>
                </c:pt>
                <c:pt idx="1">
                  <c:v>8.7534391278757155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Chesterfield Royal Hospital (424)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Chesterfield Royal Hospital (424)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Chesterfield Royal Hospital (424)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1.2465761291404611</c:v>
                </c:pt>
                <c:pt idx="1">
                  <c:v>1.2465608721242845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Chesterfield Royal Hospital (417)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Chesterfield Royal Hospital (417)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Chesterfield Royal Hospital (417)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Chesterfield Royal Hospital (417)</c:v>
                </c:pt>
              </c:strCache>
            </c:strRef>
          </c:cat>
          <c:val>
            <c:numRef>
              <c:f>Sheet1!$G$2:$G$3</c:f>
              <c:numCache>
                <c:formatCode>0.0;;</c:formatCode>
                <c:ptCount val="2"/>
                <c:pt idx="0">
                  <c:v>8.7744611425005523</c:v>
                </c:pt>
                <c:pt idx="1">
                  <c:v>8.7744708354401695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Chesterfield Royal Hospital (417)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Chesterfield Royal Hospital (417)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Chesterfield Royal Hospital (417)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1.2255388574994477</c:v>
                </c:pt>
                <c:pt idx="1">
                  <c:v>1.2255291645598305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Chesterfield Royal Hospital (405)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Chesterfield Royal Hospital (405)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Chesterfield Royal Hospital (405)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Chesterfield Royal Hospital (405)</c:v>
                </c:pt>
              </c:strCache>
            </c:strRef>
          </c:cat>
          <c:val>
            <c:numRef>
              <c:f>Sheet1!$G$2:$G$3</c:f>
              <c:numCache>
                <c:formatCode>0.0;;</c:formatCode>
                <c:ptCount val="2"/>
                <c:pt idx="0">
                  <c:v>7.3149301427398754</c:v>
                </c:pt>
                <c:pt idx="1">
                  <c:v>7.3149373600414878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Chesterfield Royal Hospital (405)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Chesterfield Royal Hospital (405)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(405)</c:v>
                </c:pt>
                <c:pt idx="1">
                  <c:v>Chesterfield Royal Hospital (405)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2.6850698572601246</c:v>
                </c:pt>
                <c:pt idx="1">
                  <c:v>2.6850626399585122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Chesterfield Royal Hospital (374)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Chesterfield Royal Hospital (374)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Chesterfield Royal Hospital (374)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Chesterfield Royal Hospital (374)</c:v>
                </c:pt>
              </c:strCache>
            </c:strRef>
          </c:cat>
          <c:val>
            <c:numRef>
              <c:f>Sheet1!$G$2:$G$3</c:f>
              <c:numCache>
                <c:formatCode>0.0;;</c:formatCode>
                <c:ptCount val="2"/>
                <c:pt idx="0">
                  <c:v>7.3411428531492939</c:v>
                </c:pt>
                <c:pt idx="1">
                  <c:v>7.3411511488279242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Chesterfield Royal Hospital (374)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Chesterfield Royal Hospital (374)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Chesterfield Royal Hospital (374)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2.6588571468507061</c:v>
                </c:pt>
                <c:pt idx="1">
                  <c:v>2.6588488511720758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Chesterfield Royal Hospital (399)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Chesterfield Royal Hospital (399)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Chesterfield Royal Hospital (399)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Chesterfield Royal Hospital (399)</c:v>
                </c:pt>
              </c:strCache>
            </c:strRef>
          </c:cat>
          <c:val>
            <c:numRef>
              <c:f>Sheet1!$G$2:$G$3</c:f>
              <c:numCache>
                <c:formatCode>0.0;;</c:formatCode>
                <c:ptCount val="2"/>
                <c:pt idx="0">
                  <c:v>6.9785124434755934</c:v>
                </c:pt>
                <c:pt idx="1">
                  <c:v>6.9785114301592426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Chesterfield Royal Hospital (399)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Chesterfield Royal Hospital (399)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Chesterfield Royal Hospital (399)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3.0214875565244066</c:v>
                </c:pt>
                <c:pt idx="1">
                  <c:v>3.0214885698407574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Chesterfield Royal Hospital (406)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Chesterfield Royal Hospital (406)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Chesterfield Royal Hospital (406)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Chesterfield Royal Hospital (406)</c:v>
                </c:pt>
              </c:strCache>
            </c:strRef>
          </c:cat>
          <c:val>
            <c:numRef>
              <c:f>Sheet1!$G$2:$G$3</c:f>
              <c:numCache>
                <c:formatCode>0.0;;</c:formatCode>
                <c:ptCount val="2"/>
                <c:pt idx="0">
                  <c:v>8.5635400014465848</c:v>
                </c:pt>
                <c:pt idx="1">
                  <c:v>8.5635453065135039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Chesterfield Royal Hospital (406)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Chesterfield Royal Hospital (406)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(406)</c:v>
                </c:pt>
                <c:pt idx="1">
                  <c:v>Chesterfield Royal Hospital (406)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1.4364599985534152</c:v>
                </c:pt>
                <c:pt idx="1">
                  <c:v>1.4364546934864961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Chesterfield Royal Hospital (363)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Chesterfield Royal Hospital (363)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Chesterfield Royal Hospital (363)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Chesterfield Royal Hospital (363)</c:v>
                </c:pt>
              </c:strCache>
            </c:strRef>
          </c:cat>
          <c:val>
            <c:numRef>
              <c:f>Sheet1!$G$2:$G$3</c:f>
              <c:numCache>
                <c:formatCode>0.0;;</c:formatCode>
                <c:ptCount val="2"/>
                <c:pt idx="0">
                  <c:v>7.6394714859748092</c:v>
                </c:pt>
                <c:pt idx="1">
                  <c:v>7.6394779719167722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Chesterfield Royal Hospital (363)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Chesterfield Royal Hospital (363)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Chesterfield Royal Hospital (363)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2.3605285140251908</c:v>
                </c:pt>
                <c:pt idx="1">
                  <c:v>2.3605220280832278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Chesterfield Royal Hospital (410)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Chesterfield Royal Hospital (410)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Chesterfield Royal Hospital (410)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Chesterfield Royal Hospital (410)</c:v>
                </c:pt>
              </c:strCache>
            </c:strRef>
          </c:cat>
          <c:val>
            <c:numRef>
              <c:f>Sheet1!$G$2:$G$3</c:f>
              <c:numCache>
                <c:formatCode>0.0;;</c:formatCode>
                <c:ptCount val="2"/>
                <c:pt idx="0">
                  <c:v>9.4491090912806612</c:v>
                </c:pt>
                <c:pt idx="1">
                  <c:v>9.4491060955985873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Chesterfield Royal Hospital (410)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Chesterfield Royal Hospital (410)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Chesterfield Royal Hospital (410)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0.55089090871933877</c:v>
                </c:pt>
                <c:pt idx="1">
                  <c:v>0.55089390440141273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(347)</c:v>
                </c:pt>
                <c:pt idx="1">
                  <c:v>Chesterfield Royal Hospital (347)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(347)</c:v>
                </c:pt>
                <c:pt idx="1">
                  <c:v>Chesterfield Royal Hospital (347)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(347)</c:v>
                </c:pt>
                <c:pt idx="1">
                  <c:v>Chesterfield Royal Hospital (347)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(347)</c:v>
                </c:pt>
                <c:pt idx="1">
                  <c:v>Chesterfield Royal Hospital (347)</c:v>
                </c:pt>
              </c:strCache>
            </c:strRef>
          </c:cat>
          <c:val>
            <c:numRef>
              <c:f>Sheet1!$G$2:$G$3</c:f>
              <c:numCache>
                <c:formatCode>0.0;;</c:formatCode>
                <c:ptCount val="2"/>
                <c:pt idx="0">
                  <c:v>8.7062002341472926</c:v>
                </c:pt>
                <c:pt idx="1">
                  <c:v>8.7062213987872248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(347)</c:v>
                </c:pt>
                <c:pt idx="1">
                  <c:v>Chesterfield Royal Hospital (347)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(347)</c:v>
                </c:pt>
                <c:pt idx="1">
                  <c:v>Chesterfield Royal Hospital (347)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(347)</c:v>
                </c:pt>
                <c:pt idx="1">
                  <c:v>Chesterfield Royal Hospital (347)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1.2937997658527074</c:v>
                </c:pt>
                <c:pt idx="1">
                  <c:v>1.2937786012127752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(386)</c:v>
                </c:pt>
                <c:pt idx="1">
                  <c:v>Chesterfield Royal Hospital (386)</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(386)</c:v>
                </c:pt>
                <c:pt idx="1">
                  <c:v>Chesterfield Royal Hospital (386)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(386)</c:v>
                </c:pt>
                <c:pt idx="1">
                  <c:v>Chesterfield Royal Hospital (386)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(386)</c:v>
                </c:pt>
                <c:pt idx="1">
                  <c:v>Chesterfield Royal Hospital (386)</c:v>
                </c:pt>
              </c:strCache>
            </c:strRef>
          </c:cat>
          <c:val>
            <c:numRef>
              <c:f>Sheet1!$G$2:$G$3</c:f>
              <c:numCache>
                <c:formatCode>0.0;;</c:formatCode>
                <c:ptCount val="2"/>
                <c:pt idx="0">
                  <c:v>8.158714293078015</c:v>
                </c:pt>
                <c:pt idx="1">
                  <c:v>8.1587197852391053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(386)</c:v>
                </c:pt>
                <c:pt idx="1">
                  <c:v>Chesterfield Royal Hospital (386)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(386)</c:v>
                </c:pt>
                <c:pt idx="1">
                  <c:v>Chesterfield Royal Hospital (386)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(386)</c:v>
                </c:pt>
                <c:pt idx="1">
                  <c:v>Chesterfield Royal Hospital (386)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1.841285706921985</c:v>
                </c:pt>
                <c:pt idx="1">
                  <c:v>1.8412802147608947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Chesterfield Royal Hospital (58)</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Chesterfield Royal Hospital (58)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Chesterfield Royal Hospital (58)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Chesterfield Royal Hospital (58)</c:v>
                </c:pt>
              </c:strCache>
            </c:strRef>
          </c:cat>
          <c:val>
            <c:numRef>
              <c:f>Sheet1!$G$2:$G$3</c:f>
              <c:numCache>
                <c:formatCode>0.0;;</c:formatCode>
                <c:ptCount val="2"/>
                <c:pt idx="0">
                  <c:v>8.1704174039447821</c:v>
                </c:pt>
                <c:pt idx="1">
                  <c:v>8.170391642503656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Chesterfield Royal Hospital (58)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Chesterfield Royal Hospital (58)</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(58)</c:v>
                </c:pt>
                <c:pt idx="1">
                  <c:v>Chesterfield Royal Hospital (58)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1.8295825960552179</c:v>
                </c:pt>
                <c:pt idx="1">
                  <c:v>1.829608357496344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c:v>
                </c:pt>
                <c:pt idx="1">
                  <c:v>Chesterfield Royal Hospital (54)</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c:v>
                </c:pt>
                <c:pt idx="1">
                  <c:v>Chesterfield Royal Hospital (54)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c:v>
                </c:pt>
                <c:pt idx="1">
                  <c:v>Chesterfield Royal Hospital (54)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c:v>
                </c:pt>
                <c:pt idx="1">
                  <c:v>Chesterfield Royal Hospital (54)</c:v>
                </c:pt>
              </c:strCache>
            </c:strRef>
          </c:cat>
          <c:val>
            <c:numRef>
              <c:f>Sheet1!$G$2:$G$3</c:f>
              <c:numCache>
                <c:formatCode>0.0;;</c:formatCode>
                <c:ptCount val="2"/>
                <c:pt idx="0">
                  <c:v>8.4812277562049463</c:v>
                </c:pt>
                <c:pt idx="1">
                  <c:v>8.4812633269776647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c:v>
                </c:pt>
                <c:pt idx="1">
                  <c:v>Chesterfield Royal Hospital (54)</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c:v>
                </c:pt>
                <c:pt idx="1">
                  <c:v>Chesterfield Royal Hospital (54)</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c:v>
                </c:pt>
                <c:pt idx="1">
                  <c:v>Chesterfield Royal Hospital (54)</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1.5187722437950537</c:v>
                </c:pt>
                <c:pt idx="1">
                  <c:v>1.5187366730223353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Chesterfield Royal Hospital (32)</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Chesterfield Royal Hospital (32)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Chesterfield Royal Hospital (32)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Chesterfield Royal Hospital (32)</c:v>
                </c:pt>
              </c:strCache>
            </c:strRef>
          </c:cat>
          <c:val>
            <c:numRef>
              <c:f>Sheet1!$G$2:$G$3</c:f>
              <c:numCache>
                <c:formatCode>0.0;;</c:formatCode>
                <c:ptCount val="2"/>
                <c:pt idx="0">
                  <c:v>8.324870598222855</c:v>
                </c:pt>
                <c:pt idx="1">
                  <c:v>8.3248571380163376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Chesterfield Royal Hospital (32)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Chesterfield Royal Hospital (32)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c:v>
                </c:pt>
                <c:pt idx="1">
                  <c:v>Chesterfield Royal Hospital (32)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1.675129401777145</c:v>
                </c:pt>
                <c:pt idx="1">
                  <c:v>1.6751428619836624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(157)</c:v>
                </c:pt>
                <c:pt idx="1">
                  <c:v>Chesterfield Royal Hospital (157)</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(157)</c:v>
                </c:pt>
                <c:pt idx="1">
                  <c:v>Chesterfield Royal Hospital (157)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(157)</c:v>
                </c:pt>
                <c:pt idx="1">
                  <c:v>Chesterfield Royal Hospital (157)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(157)</c:v>
                </c:pt>
                <c:pt idx="1">
                  <c:v>Chesterfield Royal Hospital (157)</c:v>
                </c:pt>
              </c:strCache>
            </c:strRef>
          </c:cat>
          <c:val>
            <c:numRef>
              <c:f>Sheet1!$G$2:$G$3</c:f>
              <c:numCache>
                <c:formatCode>0.0;;</c:formatCode>
                <c:ptCount val="2"/>
                <c:pt idx="0">
                  <c:v>8.1112536059765397</c:v>
                </c:pt>
                <c:pt idx="1">
                  <c:v>8.1112660421856635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(157)</c:v>
                </c:pt>
                <c:pt idx="1">
                  <c:v>Chesterfield Royal Hospital (157)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(157)</c:v>
                </c:pt>
                <c:pt idx="1">
                  <c:v>Chesterfield Royal Hospital (157)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(157)</c:v>
                </c:pt>
                <c:pt idx="1">
                  <c:v>Chesterfield Royal Hospital (157)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1.8887463940234603</c:v>
                </c:pt>
                <c:pt idx="1">
                  <c:v>1.8887339578143365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(113)</c:v>
                </c:pt>
                <c:pt idx="1">
                  <c:v>Chesterfield Royal Hospital (113)</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(113)</c:v>
                </c:pt>
                <c:pt idx="1">
                  <c:v>Chesterfield Royal Hospital (113)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(113)</c:v>
                </c:pt>
                <c:pt idx="1">
                  <c:v>Chesterfield Royal Hospital (113)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(113)</c:v>
                </c:pt>
                <c:pt idx="1">
                  <c:v>Chesterfield Royal Hospital (113)</c:v>
                </c:pt>
              </c:strCache>
            </c:strRef>
          </c:cat>
          <c:val>
            <c:numRef>
              <c:f>Sheet1!$G$2:$G$3</c:f>
              <c:numCache>
                <c:formatCode>0.0;;</c:formatCode>
                <c:ptCount val="2"/>
                <c:pt idx="0">
                  <c:v>8.0031696054741523</c:v>
                </c:pt>
                <c:pt idx="1">
                  <c:v>8.003164921189974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(113)</c:v>
                </c:pt>
                <c:pt idx="1">
                  <c:v>Chesterfield Royal Hospital (113)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(113)</c:v>
                </c:pt>
                <c:pt idx="1">
                  <c:v>Chesterfield Royal Hospital (113)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(113)</c:v>
                </c:pt>
                <c:pt idx="1">
                  <c:v>Chesterfield Royal Hospital (113)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1.9968303945258477</c:v>
                </c:pt>
                <c:pt idx="1">
                  <c:v>1.996835078810026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(83)</c:v>
                </c:pt>
                <c:pt idx="1">
                  <c:v>Chesterfield Royal Hospital (83)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(83)</c:v>
                </c:pt>
                <c:pt idx="1">
                  <c:v>Chesterfield Royal Hospital (83)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(83)</c:v>
                </c:pt>
                <c:pt idx="1">
                  <c:v>Chesterfield Royal Hospital (83)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(83)</c:v>
                </c:pt>
                <c:pt idx="1">
                  <c:v>Chesterfield Royal Hospital (83)</c:v>
                </c:pt>
              </c:strCache>
            </c:strRef>
          </c:cat>
          <c:val>
            <c:numRef>
              <c:f>Sheet1!$G$2:$G$3</c:f>
              <c:numCache>
                <c:formatCode>0.0;;</c:formatCode>
                <c:ptCount val="2"/>
                <c:pt idx="0">
                  <c:v>5.5736701973122598</c:v>
                </c:pt>
                <c:pt idx="1">
                  <c:v>5.5737104951325112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(83)</c:v>
                </c:pt>
                <c:pt idx="1">
                  <c:v>Chesterfield Royal Hospital (83)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(83)</c:v>
                </c:pt>
                <c:pt idx="1">
                  <c:v>Chesterfield Royal Hospital (83)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(83)</c:v>
                </c:pt>
                <c:pt idx="1">
                  <c:v>Chesterfield Royal Hospital (83)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4.4263298026877402</c:v>
                </c:pt>
                <c:pt idx="1">
                  <c:v>4.4262895048674888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Chesterfield Royal Hospital (-)</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Chesterfield Royal Hospital (-)</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Chesterfield Royal Hospital (-)</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Chesterfield Royal Hospital (-)</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Chesterfield Royal Hospital (-)</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Chesterfield Royal Hospital (-)</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Chesterfield Royal Hospital (-)</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Chesterfield Royal Hospital (31)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Chesterfield Royal Hospital (31)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Chesterfield Royal Hospital (31)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Chesterfield Royal Hospital (31)</c:v>
                </c:pt>
              </c:strCache>
            </c:strRef>
          </c:cat>
          <c:val>
            <c:numRef>
              <c:f>Sheet1!$G$2:$G$3</c:f>
              <c:numCache>
                <c:formatCode>0.0;;</c:formatCode>
                <c:ptCount val="2"/>
                <c:pt idx="0">
                  <c:v>7.8331065816967493</c:v>
                </c:pt>
                <c:pt idx="1">
                  <c:v>7.8330869065486546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Chesterfield Royal Hospital (31)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Chesterfield Royal Hospital (31)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c:v>
                </c:pt>
                <c:pt idx="1">
                  <c:v>Chesterfield Royal Hospital (31)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2.1668934183032507</c:v>
                </c:pt>
                <c:pt idx="1">
                  <c:v>2.1669130934513454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Chesterfield Royal Hospital (402)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Chesterfield Royal Hospital (402)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Chesterfield Royal Hospital (402)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Chesterfield Royal Hospital (402)</c:v>
                </c:pt>
              </c:strCache>
            </c:strRef>
          </c:cat>
          <c:val>
            <c:numRef>
              <c:f>Sheet1!$G$2:$G$3</c:f>
              <c:numCache>
                <c:formatCode>0.0;;</c:formatCode>
                <c:ptCount val="2"/>
                <c:pt idx="0">
                  <c:v>6.5117192557606982</c:v>
                </c:pt>
                <c:pt idx="1">
                  <c:v>6.511728049805253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Chesterfield Royal Hospital (402)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Chesterfield Royal Hospital (402)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(402)</c:v>
                </c:pt>
                <c:pt idx="1">
                  <c:v>Chesterfield Royal Hospital (402)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3.4882807442393018</c:v>
                </c:pt>
                <c:pt idx="1">
                  <c:v>3.488271950194747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(284)</c:v>
                </c:pt>
                <c:pt idx="1">
                  <c:v>Chesterfield Royal Hospital (284)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(284)</c:v>
                </c:pt>
                <c:pt idx="1">
                  <c:v>Chesterfield Royal Hospital (284)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(284)</c:v>
                </c:pt>
                <c:pt idx="1">
                  <c:v>Chesterfield Royal Hospital (284)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(284)</c:v>
                </c:pt>
                <c:pt idx="1">
                  <c:v>Chesterfield Royal Hospital (284)</c:v>
                </c:pt>
              </c:strCache>
            </c:strRef>
          </c:cat>
          <c:val>
            <c:numRef>
              <c:f>Sheet1!$G$2:$G$3</c:f>
              <c:numCache>
                <c:formatCode>0.0;;</c:formatCode>
                <c:ptCount val="2"/>
                <c:pt idx="0">
                  <c:v>5.5316093538302562</c:v>
                </c:pt>
                <c:pt idx="1">
                  <c:v>5.5316249112290592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(284)</c:v>
                </c:pt>
                <c:pt idx="1">
                  <c:v>Chesterfield Royal Hospital (284)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(284)</c:v>
                </c:pt>
                <c:pt idx="1">
                  <c:v>Chesterfield Royal Hospital (284)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(284)</c:v>
                </c:pt>
                <c:pt idx="1">
                  <c:v>Chesterfield Royal Hospital (284)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4.4683906461697438</c:v>
                </c:pt>
                <c:pt idx="1">
                  <c:v>4.4683750887709408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(167)</c:v>
                </c:pt>
                <c:pt idx="1">
                  <c:v>Chesterfield Royal Hospital (167)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(167)</c:v>
                </c:pt>
                <c:pt idx="1">
                  <c:v>Chesterfield Royal Hospital (167)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(167)</c:v>
                </c:pt>
                <c:pt idx="1">
                  <c:v>Chesterfield Royal Hospital (167)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(167)</c:v>
                </c:pt>
                <c:pt idx="1">
                  <c:v>Chesterfield Royal Hospital (167)</c:v>
                </c:pt>
              </c:strCache>
            </c:strRef>
          </c:cat>
          <c:val>
            <c:numRef>
              <c:f>Sheet1!$G$2:$G$3</c:f>
              <c:numCache>
                <c:formatCode>0.0;;</c:formatCode>
                <c:ptCount val="2"/>
                <c:pt idx="0">
                  <c:v>8.5643909928225259</c:v>
                </c:pt>
                <c:pt idx="1">
                  <c:v>8.5643957079132189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(167)</c:v>
                </c:pt>
                <c:pt idx="1">
                  <c:v>Chesterfield Royal Hospital (167)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(167)</c:v>
                </c:pt>
                <c:pt idx="1">
                  <c:v>Chesterfield Royal Hospital (167)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(167)</c:v>
                </c:pt>
                <c:pt idx="1">
                  <c:v>Chesterfield Royal Hospital (167)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1.4356090071774741</c:v>
                </c:pt>
                <c:pt idx="1">
                  <c:v>1.4356042920867811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Chesterfield Royal Hospital (419)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Chesterfield Royal Hospital (419)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Chesterfield Royal Hospital (419)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Chesterfield Royal Hospital (419)</c:v>
                </c:pt>
              </c:strCache>
            </c:strRef>
          </c:cat>
          <c:val>
            <c:numRef>
              <c:f>Sheet1!$G$2:$G$3</c:f>
              <c:numCache>
                <c:formatCode>0.0;;</c:formatCode>
                <c:ptCount val="2"/>
                <c:pt idx="0">
                  <c:v>6.7535899021632781</c:v>
                </c:pt>
                <c:pt idx="1">
                  <c:v>6.7536106132536888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Chesterfield Royal Hospital (419)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Chesterfield Royal Hospital (419)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(419)</c:v>
                </c:pt>
                <c:pt idx="1">
                  <c:v>Chesterfield Royal Hospital (419)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3.2464100978367219</c:v>
                </c:pt>
                <c:pt idx="1">
                  <c:v>3.2463893867463112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(388)</c:v>
                </c:pt>
                <c:pt idx="1">
                  <c:v>Chesterfield Royal Hospital (388)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(388)</c:v>
                </c:pt>
                <c:pt idx="1">
                  <c:v>Chesterfield Royal Hospital (388)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(388)</c:v>
                </c:pt>
                <c:pt idx="1">
                  <c:v>Chesterfield Royal Hospital (388)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(388)</c:v>
                </c:pt>
                <c:pt idx="1">
                  <c:v>Chesterfield Royal Hospital (388)</c:v>
                </c:pt>
              </c:strCache>
            </c:strRef>
          </c:cat>
          <c:val>
            <c:numRef>
              <c:f>Sheet1!$G$2:$G$3</c:f>
              <c:numCache>
                <c:formatCode>0.0;;</c:formatCode>
                <c:ptCount val="2"/>
                <c:pt idx="0">
                  <c:v>7.439975763123801</c:v>
                </c:pt>
                <c:pt idx="1">
                  <c:v>7.4399731968492739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(388)</c:v>
                </c:pt>
                <c:pt idx="1">
                  <c:v>Chesterfield Royal Hospital (388)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(388)</c:v>
                </c:pt>
                <c:pt idx="1">
                  <c:v>Chesterfield Royal Hospital (388)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(388)</c:v>
                </c:pt>
                <c:pt idx="1">
                  <c:v>Chesterfield Royal Hospital (388)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2.560024236876199</c:v>
                </c:pt>
                <c:pt idx="1">
                  <c:v>2.5600268031507261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Chesterfield Royal Hospital (278)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Chesterfield Royal Hospital (278)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Chesterfield Royal Hospital (278)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Chesterfield Royal Hospital (278)</c:v>
                </c:pt>
              </c:strCache>
            </c:strRef>
          </c:cat>
          <c:val>
            <c:numRef>
              <c:f>Sheet1!$G$2:$G$3</c:f>
              <c:numCache>
                <c:formatCode>0.0;;</c:formatCode>
                <c:ptCount val="2"/>
                <c:pt idx="0">
                  <c:v>8.9127955871858831</c:v>
                </c:pt>
                <c:pt idx="1">
                  <c:v>8.9127916406648318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Chesterfield Royal Hospital (278)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Chesterfield Royal Hospital (278)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(278)</c:v>
                </c:pt>
                <c:pt idx="1">
                  <c:v>Chesterfield Royal Hospital (278)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1.0872044128141169</c:v>
                </c:pt>
                <c:pt idx="1">
                  <c:v>1.0872083593351682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(247)</c:v>
                </c:pt>
                <c:pt idx="1">
                  <c:v>Chesterfield Royal Hospital (247)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(247)</c:v>
                </c:pt>
                <c:pt idx="1">
                  <c:v>Chesterfield Royal Hospital (247)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(247)</c:v>
                </c:pt>
                <c:pt idx="1">
                  <c:v>Chesterfield Royal Hospital (247)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(247)</c:v>
                </c:pt>
                <c:pt idx="1">
                  <c:v>Chesterfield Royal Hospital (247)</c:v>
                </c:pt>
              </c:strCache>
            </c:strRef>
          </c:cat>
          <c:val>
            <c:numRef>
              <c:f>Sheet1!$G$2:$G$3</c:f>
              <c:numCache>
                <c:formatCode>0.0;;</c:formatCode>
                <c:ptCount val="2"/>
                <c:pt idx="0">
                  <c:v>5.7882707879489379</c:v>
                </c:pt>
                <c:pt idx="1">
                  <c:v>5.7882761343994042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(247)</c:v>
                </c:pt>
                <c:pt idx="1">
                  <c:v>Chesterfield Royal Hospital (247)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(247)</c:v>
                </c:pt>
                <c:pt idx="1">
                  <c:v>Chesterfield Royal Hospital (247)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(247)</c:v>
                </c:pt>
                <c:pt idx="1">
                  <c:v>Chesterfield Royal Hospital (247)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4.2117292120510621</c:v>
                </c:pt>
                <c:pt idx="1">
                  <c:v>4.2117238656005958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(320)</c:v>
                </c:pt>
                <c:pt idx="1">
                  <c:v>Chesterfield Royal Hospital (320)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(320)</c:v>
                </c:pt>
                <c:pt idx="1">
                  <c:v>Chesterfield Royal Hospital (320)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(320)</c:v>
                </c:pt>
                <c:pt idx="1">
                  <c:v>Chesterfield Royal Hospital (320)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(320)</c:v>
                </c:pt>
                <c:pt idx="1">
                  <c:v>Chesterfield Royal Hospital (320)</c:v>
                </c:pt>
              </c:strCache>
            </c:strRef>
          </c:cat>
          <c:val>
            <c:numRef>
              <c:f>Sheet1!$G$2:$G$3</c:f>
              <c:numCache>
                <c:formatCode>0.0;;</c:formatCode>
                <c:ptCount val="2"/>
                <c:pt idx="0">
                  <c:v>4.3111334717102894</c:v>
                </c:pt>
                <c:pt idx="1">
                  <c:v>4.3111550968681174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(320)</c:v>
                </c:pt>
                <c:pt idx="1">
                  <c:v>Chesterfield Royal Hospital (320)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(320)</c:v>
                </c:pt>
                <c:pt idx="1">
                  <c:v>Chesterfield Royal Hospital (320)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(320)</c:v>
                </c:pt>
                <c:pt idx="1">
                  <c:v>Chesterfield Royal Hospital (320)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5.6888665282897106</c:v>
                </c:pt>
                <c:pt idx="1">
                  <c:v>5.6888449031318826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(369)</c:v>
                </c:pt>
                <c:pt idx="1">
                  <c:v>Chesterfield Royal Hospital (369)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(369)</c:v>
                </c:pt>
                <c:pt idx="1">
                  <c:v>Chesterfield Royal Hospital (369)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(369)</c:v>
                </c:pt>
                <c:pt idx="1">
                  <c:v>Chesterfield Royal Hospital (369)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(369)</c:v>
                </c:pt>
                <c:pt idx="1">
                  <c:v>Chesterfield Royal Hospital (369)</c:v>
                </c:pt>
              </c:strCache>
            </c:strRef>
          </c:cat>
          <c:val>
            <c:numRef>
              <c:f>Sheet1!$G$2:$G$3</c:f>
              <c:numCache>
                <c:formatCode>0.0;;</c:formatCode>
                <c:ptCount val="2"/>
                <c:pt idx="0">
                  <c:v>6.7273949034669327</c:v>
                </c:pt>
                <c:pt idx="1">
                  <c:v>6.7274038919017727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(369)</c:v>
                </c:pt>
                <c:pt idx="1">
                  <c:v>Chesterfield Royal Hospital (369)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(369)</c:v>
                </c:pt>
                <c:pt idx="1">
                  <c:v>Chesterfield Royal Hospital (369)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(369)</c:v>
                </c:pt>
                <c:pt idx="1">
                  <c:v>Chesterfield Royal Hospital (369)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3.2726050965330673</c:v>
                </c:pt>
                <c:pt idx="1">
                  <c:v>3.2725961080982273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(379)</c:v>
                </c:pt>
                <c:pt idx="1">
                  <c:v>Chesterfield Royal Hospital (379)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(379)</c:v>
                </c:pt>
                <c:pt idx="1">
                  <c:v>Chesterfield Royal Hospital (379)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(379)</c:v>
                </c:pt>
                <c:pt idx="1">
                  <c:v>Chesterfield Royal Hospital (379)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(379)</c:v>
                </c:pt>
                <c:pt idx="1">
                  <c:v>Chesterfield Royal Hospital (379)</c:v>
                </c:pt>
              </c:strCache>
            </c:strRef>
          </c:cat>
          <c:val>
            <c:numRef>
              <c:f>Sheet1!$G$2:$G$3</c:f>
              <c:numCache>
                <c:formatCode>0.0;;</c:formatCode>
                <c:ptCount val="2"/>
                <c:pt idx="0">
                  <c:v>7.1613076515858971</c:v>
                </c:pt>
                <c:pt idx="1">
                  <c:v>7.1613345728473146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(379)</c:v>
                </c:pt>
                <c:pt idx="1">
                  <c:v>Chesterfield Royal Hospital (379)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(379)</c:v>
                </c:pt>
                <c:pt idx="1">
                  <c:v>Chesterfield Royal Hospital (379)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(379)</c:v>
                </c:pt>
                <c:pt idx="1">
                  <c:v>Chesterfield Royal Hospital (379)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2.8386923484141029</c:v>
                </c:pt>
                <c:pt idx="1">
                  <c:v>2.8386654271526854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(195)</c:v>
                </c:pt>
                <c:pt idx="1">
                  <c:v>Chesterfield Royal Hospital (195)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(195)</c:v>
                </c:pt>
                <c:pt idx="1">
                  <c:v>Chesterfield Royal Hospital (195)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(195)</c:v>
                </c:pt>
                <c:pt idx="1">
                  <c:v>Chesterfield Royal Hospital (195)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(195)</c:v>
                </c:pt>
                <c:pt idx="1">
                  <c:v>Chesterfield Royal Hospital (195)</c:v>
                </c:pt>
              </c:strCache>
            </c:strRef>
          </c:cat>
          <c:val>
            <c:numRef>
              <c:f>Sheet1!$G$2:$G$3</c:f>
              <c:numCache>
                <c:formatCode>0.0;;</c:formatCode>
                <c:ptCount val="2"/>
                <c:pt idx="0">
                  <c:v>8.1603935286117277</c:v>
                </c:pt>
                <c:pt idx="1">
                  <c:v>8.160390458593568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(195)</c:v>
                </c:pt>
                <c:pt idx="1">
                  <c:v>Chesterfield Royal Hospital (195)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(195)</c:v>
                </c:pt>
                <c:pt idx="1">
                  <c:v>Chesterfield Royal Hospital (195)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(195)</c:v>
                </c:pt>
                <c:pt idx="1">
                  <c:v>Chesterfield Royal Hospital (195)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1.8396064713882723</c:v>
                </c:pt>
                <c:pt idx="1">
                  <c:v>1.839609541406432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Chesterfield Royal Hospital (230)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Chesterfield Royal Hospital (230)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Chesterfield Royal Hospital (230)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Chesterfield Royal Hospital (230)</c:v>
                </c:pt>
              </c:strCache>
            </c:strRef>
          </c:cat>
          <c:val>
            <c:numRef>
              <c:f>Sheet1!$G$2:$G$3</c:f>
              <c:numCache>
                <c:formatCode>0.0;;</c:formatCode>
                <c:ptCount val="2"/>
                <c:pt idx="0">
                  <c:v>6.1595871235565589</c:v>
                </c:pt>
                <c:pt idx="1">
                  <c:v>6.1596483564876534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Chesterfield Royal Hospital (230)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Chesterfield Royal Hospital (230)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(230)</c:v>
                </c:pt>
                <c:pt idx="1">
                  <c:v>Chesterfield Royal Hospital (230)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3.8404128764434411</c:v>
                </c:pt>
                <c:pt idx="1">
                  <c:v>3.8403516435123466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Chesterfield Royal Hospital (418)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Chesterfield Royal Hospital (418)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Chesterfield Royal Hospital (418)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Chesterfield Royal Hospital (418)</c:v>
                </c:pt>
              </c:strCache>
            </c:strRef>
          </c:cat>
          <c:val>
            <c:numRef>
              <c:f>Sheet1!$G$2:$G$3</c:f>
              <c:numCache>
                <c:formatCode>0.0;;</c:formatCode>
                <c:ptCount val="2"/>
                <c:pt idx="0">
                  <c:v>9.0290329830973537</c:v>
                </c:pt>
                <c:pt idx="1">
                  <c:v>9.0290361625768938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Chesterfield Royal Hospital (418)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Chesterfield Royal Hospital (418)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Chesterfield Royal Hospital (418)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0.97096701690264631</c:v>
                </c:pt>
                <c:pt idx="1">
                  <c:v>0.97096383742310621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Chesterfield Royal Hospital (401)</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Chesterfield Royal Hospital (401)</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Chesterfield Royal Hospital (401)</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Chesterfield Royal Hospital (401)</c:v>
                </c:pt>
              </c:strCache>
            </c:strRef>
          </c:cat>
          <c:val>
            <c:numRef>
              <c:f>Sheet1!$G$2:$G$3</c:f>
              <c:numCache>
                <c:formatCode>0.0;;</c:formatCode>
                <c:ptCount val="2"/>
                <c:pt idx="0">
                  <c:v>9.1138812321829104</c:v>
                </c:pt>
                <c:pt idx="1">
                  <c:v>9.1138860908129296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Chesterfield Royal Hospital (401)</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Chesterfield Royal Hospital (401)</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(401)</c:v>
                </c:pt>
                <c:pt idx="1">
                  <c:v>Chesterfield Royal Hospital (401)</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0.88611876781708965</c:v>
                </c:pt>
                <c:pt idx="1">
                  <c:v>0.88611390918707045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Chesterfield Royal Hospital (418)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Chesterfield Royal Hospital (418)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Chesterfield Royal Hospital (418)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Chesterfield Royal Hospital (418)</c:v>
                </c:pt>
              </c:strCache>
            </c:strRef>
          </c:cat>
          <c:val>
            <c:numRef>
              <c:f>Sheet1!$G$2:$G$3</c:f>
              <c:numCache>
                <c:formatCode>0.0;;</c:formatCode>
                <c:ptCount val="2"/>
                <c:pt idx="0">
                  <c:v>8.0575918790768419</c:v>
                </c:pt>
                <c:pt idx="1">
                  <c:v>8.0576010625026804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Chesterfield Royal Hospital (418)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Chesterfield Royal Hospital (418)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Chesterfield Royal Hospital (418)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1.9424081209231581</c:v>
                </c:pt>
                <c:pt idx="1">
                  <c:v>1.9423989374973196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6.5941310137881848</c:v>
                </c:pt>
                <c:pt idx="1">
                  <c:v>6.9595083116923773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7.4308661411882238</c:v>
                </c:pt>
                <c:pt idx="1">
                  <c:v>7.8634898025723956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7.8495624166191051</c:v>
                </c:pt>
                <c:pt idx="1">
                  <c:v>7.4014218462521946</c:v>
                </c:pt>
                <c:pt idx="2">
                  <c:v>6.8340566305188988</c:v>
                </c:pt>
                <c:pt idx="3">
                  <c:v>6.6662159928096791</c:v>
                </c:pt>
                <c:pt idx="4">
                  <c:v>6.4983027329074954</c:v>
                </c:pt>
                <c:pt idx="5">
                  <c:v>6.2588220415505038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6.2902259212081297</c:v>
                </c:pt>
                <c:pt idx="1">
                  <c:v>6.2873219135226774</c:v>
                </c:pt>
                <c:pt idx="2">
                  <c:v>6.3288774565153592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8.2924766134022825</c:v>
                </c:pt>
                <c:pt idx="1">
                  <c:v>8.1614149136583514</c:v>
                </c:pt>
                <c:pt idx="2">
                  <c:v>8.1466317673792066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8.4493671831753403</c:v>
                </c:pt>
                <c:pt idx="1">
                  <c:v>8.7711995370025999</c:v>
                </c:pt>
                <c:pt idx="2">
                  <c:v>8.6098099324569723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9.0889712699063452</c:v>
                </c:pt>
                <c:pt idx="1">
                  <c:v>9.1684233928827847</c:v>
                </c:pt>
                <c:pt idx="2">
                  <c:v>9.2818915474788923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3.283820957513468</c:v>
                </c:pt>
                <c:pt idx="1">
                  <c:v>3.569988545387615</c:v>
                </c:pt>
                <c:pt idx="2">
                  <c:v>3.549764987414036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9.4668776530683925</c:v>
                </c:pt>
                <c:pt idx="1">
                  <c:v>9.4481752868915727</c:v>
                </c:pt>
                <c:pt idx="2">
                  <c:v>9.4399855971251423</c:v>
                </c:pt>
                <c:pt idx="3">
                  <c:v>9.2830873504140072</c:v>
                </c:pt>
                <c:pt idx="4">
                  <c:v>9.4155772370932223</c:v>
                </c:pt>
                <c:pt idx="5">
                  <c:v>9.2355337167390186</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8.8073759067989972</c:v>
                </c:pt>
                <c:pt idx="1">
                  <c:v>8.4648554123373483</c:v>
                </c:pt>
                <c:pt idx="2">
                  <c:v>8.320957605334808</c:v>
                </c:pt>
                <c:pt idx="3">
                  <c:v>8.1813308369187183</c:v>
                </c:pt>
                <c:pt idx="4">
                  <c:v>8.4125265480586062</c:v>
                </c:pt>
                <c:pt idx="5">
                  <c:v>8.0338380593026937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8.4946749831496486</c:v>
                </c:pt>
                <c:pt idx="1">
                  <c:v>8.1484130325551298</c:v>
                </c:pt>
                <c:pt idx="2">
                  <c:v>7.8156024005478972</c:v>
                </c:pt>
                <c:pt idx="3">
                  <c:v>7.6481911475889444</c:v>
                </c:pt>
                <c:pt idx="4">
                  <c:v>7.4427318001356157</c:v>
                </c:pt>
                <c:pt idx="5">
                  <c:v>7.8152789123514559</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8.192539361503707</c:v>
                </c:pt>
                <c:pt idx="1">
                  <c:v>8.0478367639862061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5.6725841990283703</c:v>
                </c:pt>
                <c:pt idx="1">
                  <c:v>6.2091615357557499</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9.5215399107329084</c:v>
                </c:pt>
                <c:pt idx="1">
                  <c:v>9.733619413275683</c:v>
                </c:pt>
                <c:pt idx="2">
                  <c:v>9.5788919694937356</c:v>
                </c:pt>
                <c:pt idx="3">
                  <c:v>9.4662340044778279</c:v>
                </c:pt>
                <c:pt idx="4">
                  <c:v>9.5538813514161109</c:v>
                </c:pt>
                <c:pt idx="5">
                  <c:v>9.3991679380494553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8.8179961247974585</c:v>
                </c:pt>
                <c:pt idx="1">
                  <c:v>8.705203181036552</c:v>
                </c:pt>
                <c:pt idx="2">
                  <c:v>8.6218916896867963</c:v>
                </c:pt>
                <c:pt idx="3">
                  <c:v>8.7248056150782531</c:v>
                </c:pt>
                <c:pt idx="4">
                  <c:v>8.5120260066254065</c:v>
                </c:pt>
                <c:pt idx="5">
                  <c:v>8.4843353515753623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9.2500472388225674</c:v>
                </c:pt>
                <c:pt idx="1">
                  <c:v>9.1944455599496155</c:v>
                </c:pt>
                <c:pt idx="2">
                  <c:v>9.055480203036069</c:v>
                </c:pt>
                <c:pt idx="3">
                  <c:v>8.8914872355291283</c:v>
                </c:pt>
                <c:pt idx="4">
                  <c:v>8.7733653132106184</c:v>
                </c:pt>
                <c:pt idx="5">
                  <c:v>8.8430323536651834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8.7452927122889772</c:v>
                </c:pt>
                <c:pt idx="1">
                  <c:v>8.7777963445084861</c:v>
                </c:pt>
                <c:pt idx="2">
                  <c:v>8.6394438897191552</c:v>
                </c:pt>
                <c:pt idx="3">
                  <c:v>8.4422550898616677</c:v>
                </c:pt>
                <c:pt idx="4">
                  <c:v>8.6158602363340702</c:v>
                </c:pt>
                <c:pt idx="5">
                  <c:v>8.7583604565006876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9.0346063323602337</c:v>
                </c:pt>
                <c:pt idx="1">
                  <c:v>9.1156908516969892</c:v>
                </c:pt>
                <c:pt idx="2">
                  <c:v>8.7934291814023879</c:v>
                </c:pt>
                <c:pt idx="3">
                  <c:v>8.5861947347343897</c:v>
                </c:pt>
                <c:pt idx="4">
                  <c:v>8.5751582666959063</c:v>
                </c:pt>
                <c:pt idx="5">
                  <c:v>8.6255317397865596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9.3233505383247266</c:v>
                </c:pt>
                <c:pt idx="1">
                  <c:v>9.22312385842541</c:v>
                </c:pt>
                <c:pt idx="2">
                  <c:v>9.0961655526738099</c:v>
                </c:pt>
                <c:pt idx="3">
                  <c:v>8.7886795102821615</c:v>
                </c:pt>
                <c:pt idx="4">
                  <c:v>8.9262219798873588</c:v>
                </c:pt>
                <c:pt idx="5">
                  <c:v>8.7534238708595389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8.8976887186790101</c:v>
                </c:pt>
                <c:pt idx="1">
                  <c:v>8.9464305489816844</c:v>
                </c:pt>
                <c:pt idx="2">
                  <c:v>8.7845937760328798</c:v>
                </c:pt>
                <c:pt idx="3">
                  <c:v>8.6360880025147342</c:v>
                </c:pt>
                <c:pt idx="4">
                  <c:v>8.6751768571706354</c:v>
                </c:pt>
                <c:pt idx="5">
                  <c:v>8.7744611425005523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8.1643326933987019</c:v>
                </c:pt>
                <c:pt idx="1">
                  <c:v>7.49945402197761</c:v>
                </c:pt>
                <c:pt idx="2">
                  <c:v>7.2075814301349146</c:v>
                </c:pt>
                <c:pt idx="3">
                  <c:v>7.1304759916419993</c:v>
                </c:pt>
                <c:pt idx="4">
                  <c:v>7.3848020193136703</c:v>
                </c:pt>
                <c:pt idx="5">
                  <c:v>7.3149301427398754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8.2316763557834456</c:v>
                </c:pt>
                <c:pt idx="1">
                  <c:v>8.3261556858697858</c:v>
                </c:pt>
                <c:pt idx="2">
                  <c:v>7.893547848018736</c:v>
                </c:pt>
                <c:pt idx="3">
                  <c:v>7.3446013012008917</c:v>
                </c:pt>
                <c:pt idx="4">
                  <c:v>7.5638747105109037</c:v>
                </c:pt>
                <c:pt idx="5">
                  <c:v>7.3411428531492939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7.3829912139673981</c:v>
                </c:pt>
                <c:pt idx="1">
                  <c:v>7.3778880936364164</c:v>
                </c:pt>
                <c:pt idx="2">
                  <c:v>7.0985509162790512</c:v>
                </c:pt>
                <c:pt idx="3">
                  <c:v>6.9930228353310637</c:v>
                </c:pt>
                <c:pt idx="4">
                  <c:v>7.1439628899926424</c:v>
                </c:pt>
                <c:pt idx="5">
                  <c:v>6.9785124434755934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8.9844217021068875</c:v>
                </c:pt>
                <c:pt idx="1">
                  <c:v>9.041631226316218</c:v>
                </c:pt>
                <c:pt idx="2">
                  <c:v>8.820215902946293</c:v>
                </c:pt>
                <c:pt idx="3">
                  <c:v>8.7516871462668586</c:v>
                </c:pt>
                <c:pt idx="4">
                  <c:v>8.6449606016705189</c:v>
                </c:pt>
                <c:pt idx="5">
                  <c:v>8.5635400014465848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8.1774561744953509</c:v>
                </c:pt>
                <c:pt idx="1">
                  <c:v>8.052764096632167</c:v>
                </c:pt>
                <c:pt idx="2">
                  <c:v>7.8711573812188318</c:v>
                </c:pt>
                <c:pt idx="3">
                  <c:v>7.6138676617581131</c:v>
                </c:pt>
                <c:pt idx="4">
                  <c:v>7.6405689917756288</c:v>
                </c:pt>
                <c:pt idx="5">
                  <c:v>7.6394714859748092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9.4045236630883657</c:v>
                </c:pt>
                <c:pt idx="1">
                  <c:v>9.452010357273414</c:v>
                </c:pt>
                <c:pt idx="2">
                  <c:v>9.6741111017828896</c:v>
                </c:pt>
                <c:pt idx="3">
                  <c:v>9.4316676593180375</c:v>
                </c:pt>
                <c:pt idx="4">
                  <c:v>9.4541664486491808</c:v>
                </c:pt>
                <c:pt idx="5">
                  <c:v>9.4491090912806612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8.8584440499610775</c:v>
                </c:pt>
                <c:pt idx="1">
                  <c:v>8.9572378995649</c:v>
                </c:pt>
                <c:pt idx="2">
                  <c:v>8.9841153043380295</c:v>
                </c:pt>
                <c:pt idx="3">
                  <c:v>8.7484664736465376</c:v>
                </c:pt>
                <c:pt idx="4">
                  <c:v>8.7890666850886401</c:v>
                </c:pt>
                <c:pt idx="5">
                  <c:v>8.7062002341472926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8.5937377584294552</c:v>
                </c:pt>
                <c:pt idx="1">
                  <c:v>8.5343102413159286</c:v>
                </c:pt>
                <c:pt idx="2">
                  <c:v>8.0707310305732509</c:v>
                </c:pt>
                <c:pt idx="3">
                  <c:v>8.0803185240399351</c:v>
                </c:pt>
                <c:pt idx="4">
                  <c:v>8.3029777160985727</c:v>
                </c:pt>
                <c:pt idx="5">
                  <c:v>8.158714293078015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6.330440611327405</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6.6008833555068804</c:v>
                </c:pt>
                <c:pt idx="1">
                  <c:v>7.8331065816967493</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7.0777597957761866</c:v>
                </c:pt>
                <c:pt idx="1">
                  <c:v>7.0902579801284862</c:v>
                </c:pt>
                <c:pt idx="2">
                  <c:v>6.7769762578914161</c:v>
                </c:pt>
                <c:pt idx="3">
                  <c:v>6.5229893440610702</c:v>
                </c:pt>
                <c:pt idx="4">
                  <c:v>6.5163885704019018</c:v>
                </c:pt>
                <c:pt idx="5">
                  <c:v>6.5117192557606982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8.822233498907746</c:v>
                </c:pt>
                <c:pt idx="1">
                  <c:v>8.8889426205913988</c:v>
                </c:pt>
                <c:pt idx="2">
                  <c:v>8.1158282034354698</c:v>
                </c:pt>
                <c:pt idx="3">
                  <c:v>8.3004844889664611</c:v>
                </c:pt>
                <c:pt idx="4">
                  <c:v>8.5082486823586159</c:v>
                </c:pt>
                <c:pt idx="5">
                  <c:v>8.5643909928225259</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7.2691770103783586</c:v>
                </c:pt>
                <c:pt idx="1">
                  <c:v>7.1506977041637754</c:v>
                </c:pt>
                <c:pt idx="2">
                  <c:v>6.9305905455978474</c:v>
                </c:pt>
                <c:pt idx="3">
                  <c:v>6.6797770231114324</c:v>
                </c:pt>
                <c:pt idx="4">
                  <c:v>6.7536344366582073</c:v>
                </c:pt>
                <c:pt idx="5">
                  <c:v>6.7535899021632781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7.0236736975720362</c:v>
                </c:pt>
                <c:pt idx="1">
                  <c:v>7.9934685335315852</c:v>
                </c:pt>
                <c:pt idx="2">
                  <c:v>7.6699637424636604</c:v>
                </c:pt>
                <c:pt idx="3">
                  <c:v>7.3473030586171459</c:v>
                </c:pt>
                <c:pt idx="4">
                  <c:v>7.3293307702735691</c:v>
                </c:pt>
                <c:pt idx="5">
                  <c:v>7.439975763123801</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9.0926448699544427</c:v>
                </c:pt>
                <c:pt idx="1">
                  <c:v>8.7971555059364537</c:v>
                </c:pt>
                <c:pt idx="2">
                  <c:v>9.0201151169284817</c:v>
                </c:pt>
                <c:pt idx="3">
                  <c:v>9.1536733043271621</c:v>
                </c:pt>
                <c:pt idx="4">
                  <c:v>8.9127955871858831</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4.9318441086150866</c:v>
                </c:pt>
                <c:pt idx="1">
                  <c:v>4.5913823532858116</c:v>
                </c:pt>
                <c:pt idx="2">
                  <c:v>4.3287704867898196</c:v>
                </c:pt>
                <c:pt idx="3">
                  <c:v>3.8645221778136851</c:v>
                </c:pt>
                <c:pt idx="4">
                  <c:v>4.1943118323795288</c:v>
                </c:pt>
                <c:pt idx="5">
                  <c:v>4.3111334717102894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6.7165996626044819</c:v>
                </c:pt>
                <c:pt idx="1">
                  <c:v>6.2744643072791044</c:v>
                </c:pt>
                <c:pt idx="2">
                  <c:v>6.1244600370824633</c:v>
                </c:pt>
                <c:pt idx="3">
                  <c:v>6.5064180239813876</c:v>
                </c:pt>
                <c:pt idx="4">
                  <c:v>6.5197775595073937</c:v>
                </c:pt>
                <c:pt idx="5">
                  <c:v>6.7273949034669327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8.0746688595805285</c:v>
                </c:pt>
                <c:pt idx="1">
                  <c:v>7.5731515330555128</c:v>
                </c:pt>
                <c:pt idx="2">
                  <c:v>7.3989987268752202</c:v>
                </c:pt>
                <c:pt idx="3">
                  <c:v>7.493186005852321</c:v>
                </c:pt>
                <c:pt idx="4">
                  <c:v>7.2876570081811094</c:v>
                </c:pt>
                <c:pt idx="5">
                  <c:v>7.1613076515858971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8.6633603217824113</c:v>
                </c:pt>
                <c:pt idx="1">
                  <c:v>7.6508409117672862</c:v>
                </c:pt>
                <c:pt idx="2">
                  <c:v>7.8270779241637776</c:v>
                </c:pt>
                <c:pt idx="3">
                  <c:v>7.7512009765385326</c:v>
                </c:pt>
                <c:pt idx="4">
                  <c:v>8.1003947995298429</c:v>
                </c:pt>
                <c:pt idx="5">
                  <c:v>8.1603935286117277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6.4482669657468161</c:v>
                </c:pt>
                <c:pt idx="1">
                  <c:v>6.1595871235565589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8.9972541536337705</c:v>
                </c:pt>
                <c:pt idx="1">
                  <c:v>9.0806807580437905</c:v>
                </c:pt>
                <c:pt idx="2">
                  <c:v>9.0290329830973537</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9.3704926945271421</c:v>
                </c:pt>
                <c:pt idx="1">
                  <c:v>9.3104233077421377</c:v>
                </c:pt>
                <c:pt idx="2">
                  <c:v>9.2503757307215881</c:v>
                </c:pt>
                <c:pt idx="3">
                  <c:v>9.0227102897179705</c:v>
                </c:pt>
                <c:pt idx="4">
                  <c:v>9.2025351515921567</c:v>
                </c:pt>
                <c:pt idx="5">
                  <c:v>9.1138812321829104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8.5136654960858706</c:v>
                </c:pt>
                <c:pt idx="1">
                  <c:v>8.5053606457643873</c:v>
                </c:pt>
                <c:pt idx="2">
                  <c:v>8.2666882946739992</c:v>
                </c:pt>
                <c:pt idx="3">
                  <c:v>8.1616245726689538</c:v>
                </c:pt>
                <c:pt idx="4">
                  <c:v>8.190137858288411</c:v>
                </c:pt>
                <c:pt idx="5">
                  <c:v>8.0575918790768419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94338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RFS | Chesterfield Royal Hospital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94338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RFS | Chesterfield Royal Hospital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RFS | Chesterfield Royal Hospital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Chesterfield Royal Hospital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1447946061"/>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2746663942"/>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87%</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36%</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426</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81%</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44%</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19%</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822286192"/>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2585730259"/>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3289158192"/>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262452304"/>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3035021933"/>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2146306751"/>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q41. Did hospital staff tell you who to contact if you were worried about your condition or treatment after you left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q38. Before you left the hospital, were your family or carers given the information they needed to care for you at home? </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578346958"/>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1732532208"/>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q8. How clean was the hospital room or ward that you were in?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570225798"/>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Chesterfield Royal Hospital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Chesterfield Royal Hospital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426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Information while on virtual wards: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feeling they were given enough information about care and treatment on virtual ward</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Cleanliness:</a:t>
            </a:r>
            <a:r>
              <a:rPr lang="en-GB" sz="1250">
                <a:solidFill>
                  <a:prstClr val="black"/>
                </a:solidFill>
                <a:latin typeface="Arial"/>
              </a:rPr>
              <a:t> </a:t>
            </a:r>
            <a:r>
              <a:rPr lang="en-GB" sz="1250" b="0">
                <a:solidFill>
                  <a:prstClr val="black"/>
                </a:solidFill>
                <a:latin typeface="Arial"/>
              </a:rPr>
              <a:t>Cleanliness of hospital room or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discussing with patient whether they would need any additional equipment in their home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 to get a bed:</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noProof="0">
                <a:solidFill>
                  <a:prstClr val="black"/>
                </a:solidFill>
                <a:latin typeface="Arial"/>
              </a:rPr>
              <a:t>Staff telling patients who to contact if worried about condition/treatment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Patients being given information about what they should / should not do after they leave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Family / carers given information to care for patient at home</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173304548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3395805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3212053518"/>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59243327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203364805"/>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769680651"/>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1341964867"/>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188850407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242387958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23510665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2636535516"/>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390137764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774731608"/>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3841481045"/>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337765305"/>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2087085279"/>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2752357763"/>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362842514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4175301520"/>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55336444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140877901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4792159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2168546935"/>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70251710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2122634499"/>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745357515"/>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731904646"/>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1595759712"/>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3848648683"/>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36124933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157294666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49628319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1249109879"/>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289291260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3837530360"/>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278386542"/>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4009349369"/>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376327983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56741191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70745947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2160457866"/>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49976422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617415739"/>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1010024133"/>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3622229443"/>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2043969298"/>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12412112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302898409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431197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130885636"/>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356893022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676657615"/>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3150245082"/>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004166793"/>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524248764"/>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87950606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530012966"/>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650795427"/>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644548220"/>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546292355"/>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275883296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5061284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3190959271"/>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203605126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727163945"/>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3548332040"/>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1561356176"/>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1222436150"/>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191794049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475382175"/>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328987267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3410767508"/>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78817459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2251234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2394919733"/>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No section score due to low number of responses</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383661589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2114450889"/>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003965584"/>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279198403"/>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6630878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44463443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1787623533"/>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352685572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640680760"/>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1181922720"/>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3496074608"/>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52192367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616729423"/>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853922209"/>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389804844"/>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2839371736"/>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291931029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3843486683"/>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845223143"/>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2184397186"/>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989230054"/>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344758942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349366533"/>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188890340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5973412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3586256961"/>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412756674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3195888599"/>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5987887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98642363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9943941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1978185088"/>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34382006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3568179782"/>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175832659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23469958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4151954716"/>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8162161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3171832522"/>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1306493259"/>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395916636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294968396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126776386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382428915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045258164"/>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316593256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146651102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99642846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110697439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8237205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389328981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7819078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155312198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95677333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335534652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359289834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76444737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88925980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291530586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50922459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261581881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148406872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348652268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165853930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297024789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64900660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299129419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200036909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323841786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39919422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353456730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7252967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1943021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382796875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95222742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4469667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31811451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27604613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349775876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78721754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360878195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138291327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77220281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79235297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270526927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305991541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36768726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29825320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241446895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35138757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77939912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66895145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406301822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1104616527"/>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89</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90;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91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1658626278"/>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330212691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76335842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126851401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412</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73320471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410777643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414</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265056685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879732351"/>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162155133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3000305325"/>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14735773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2645592210"/>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414</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2365811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131953845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414</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11560742"/>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767498085"/>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038204092"/>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256;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49099936"/>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143836690"/>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70530003"/>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3344750452"/>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3137325133"/>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3609312600"/>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2655808501"/>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36266505"/>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06332757"/>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0648873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2736369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83735854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382</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33372840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5703416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8874162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2097409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6925400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23117094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380</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61185049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1131937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2743769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2108422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417</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232719353"/>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099674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2128892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6867604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4958946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4336807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8636192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24132632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321040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157661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8164447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3916776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0798761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000238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3644344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34521220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365619803"/>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2852509676"/>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645025671"/>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7134093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7329191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3246247151"/>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561904138"/>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147;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1046926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07435976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72422007"/>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433997334"/>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7526678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2611097187"/>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3419140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7425011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8099105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8761337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8545157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9071815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19720659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262;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231;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5185422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96929230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984002273"/>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290;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6820796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124195566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2738795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310361612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5240144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3510256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16274</Words>
  <Application>Microsoft Office PowerPoint</Application>
  <PresentationFormat>Widescreen</PresentationFormat>
  <Paragraphs>2131</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Chesterfield Royal Hospital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2026-09-02T15:53:32Z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